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8"/>
    <p:sldMasterId id="2147484192" r:id="rId9"/>
    <p:sldMasterId id="2147484204" r:id="rId10"/>
  </p:sldMasterIdLst>
  <p:notesMasterIdLst>
    <p:notesMasterId r:id="rId61"/>
  </p:notesMasterIdLst>
  <p:handoutMasterIdLst>
    <p:handoutMasterId r:id="rId62"/>
  </p:handoutMasterIdLst>
  <p:sldIdLst>
    <p:sldId id="1091" r:id="rId11"/>
    <p:sldId id="1092" r:id="rId12"/>
    <p:sldId id="1037" r:id="rId13"/>
    <p:sldId id="1040" r:id="rId14"/>
    <p:sldId id="1042" r:id="rId15"/>
    <p:sldId id="1047" r:id="rId16"/>
    <p:sldId id="1070" r:id="rId17"/>
    <p:sldId id="1093" r:id="rId18"/>
    <p:sldId id="1096" r:id="rId19"/>
    <p:sldId id="1084" r:id="rId20"/>
    <p:sldId id="1117" r:id="rId21"/>
    <p:sldId id="1099" r:id="rId22"/>
    <p:sldId id="1100" r:id="rId23"/>
    <p:sldId id="1101" r:id="rId24"/>
    <p:sldId id="1102" r:id="rId25"/>
    <p:sldId id="1103" r:id="rId26"/>
    <p:sldId id="1104" r:id="rId27"/>
    <p:sldId id="1105" r:id="rId28"/>
    <p:sldId id="1107" r:id="rId29"/>
    <p:sldId id="1108" r:id="rId30"/>
    <p:sldId id="1109" r:id="rId31"/>
    <p:sldId id="1110" r:id="rId32"/>
    <p:sldId id="1111" r:id="rId33"/>
    <p:sldId id="1112" r:id="rId34"/>
    <p:sldId id="1113" r:id="rId35"/>
    <p:sldId id="1114" r:id="rId36"/>
    <p:sldId id="1115" r:id="rId37"/>
    <p:sldId id="1116" r:id="rId38"/>
    <p:sldId id="1089" r:id="rId39"/>
    <p:sldId id="1088" r:id="rId40"/>
    <p:sldId id="1076" r:id="rId41"/>
    <p:sldId id="1062" r:id="rId42"/>
    <p:sldId id="1077" r:id="rId43"/>
    <p:sldId id="1082" r:id="rId44"/>
    <p:sldId id="1083" r:id="rId45"/>
    <p:sldId id="1071" r:id="rId46"/>
    <p:sldId id="1072" r:id="rId47"/>
    <p:sldId id="1073" r:id="rId48"/>
    <p:sldId id="1086" r:id="rId49"/>
    <p:sldId id="1051" r:id="rId50"/>
    <p:sldId id="1075" r:id="rId51"/>
    <p:sldId id="1074" r:id="rId52"/>
    <p:sldId id="1118" r:id="rId53"/>
    <p:sldId id="1119" r:id="rId54"/>
    <p:sldId id="1120" r:id="rId55"/>
    <p:sldId id="1121" r:id="rId56"/>
    <p:sldId id="1123" r:id="rId57"/>
    <p:sldId id="1124" r:id="rId58"/>
    <p:sldId id="1090" r:id="rId59"/>
    <p:sldId id="1067" r:id="rId60"/>
  </p:sldIdLst>
  <p:sldSz cx="9144000" cy="5143500" type="screen16x9"/>
  <p:notesSz cx="6858000" cy="9144000"/>
  <p:custDataLst>
    <p:tags r:id="rId63"/>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uze, Juul" initials="DJ" lastIdx="1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4EAA"/>
    <a:srgbClr val="DE7C00"/>
    <a:srgbClr val="D10077"/>
    <a:srgbClr val="002C77"/>
    <a:srgbClr val="50037F"/>
    <a:srgbClr val="269A91"/>
    <a:srgbClr val="5CB9BB"/>
    <a:srgbClr val="7F7F7F"/>
    <a:srgbClr val="8345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14" autoAdjust="0"/>
    <p:restoredTop sz="80751" autoAdjust="0"/>
  </p:normalViewPr>
  <p:slideViewPr>
    <p:cSldViewPr>
      <p:cViewPr varScale="1">
        <p:scale>
          <a:sx n="95" d="100"/>
          <a:sy n="95" d="100"/>
        </p:scale>
        <p:origin x="1075" y="62"/>
      </p:cViewPr>
      <p:guideLst>
        <p:guide orient="horz" pos="1620"/>
        <p:guide pos="2880"/>
      </p:guideLst>
    </p:cSldViewPr>
  </p:slideViewPr>
  <p:outlineViewPr>
    <p:cViewPr>
      <p:scale>
        <a:sx n="33" d="100"/>
        <a:sy n="33" d="100"/>
      </p:scale>
      <p:origin x="0" y="-2680"/>
    </p:cViewPr>
  </p:outlineViewPr>
  <p:notesTextViewPr>
    <p:cViewPr>
      <p:scale>
        <a:sx n="1" d="1"/>
        <a:sy n="1" d="1"/>
      </p:scale>
      <p:origin x="0" y="0"/>
    </p:cViewPr>
  </p:notesTextViewPr>
  <p:sorterViewPr>
    <p:cViewPr varScale="1">
      <p:scale>
        <a:sx n="125" d="100"/>
        <a:sy n="125" d="100"/>
      </p:scale>
      <p:origin x="0" y="0"/>
    </p:cViewPr>
  </p:sorterViewPr>
  <p:notesViewPr>
    <p:cSldViewPr>
      <p:cViewPr varScale="1">
        <p:scale>
          <a:sx n="94" d="100"/>
          <a:sy n="94" d="100"/>
        </p:scale>
        <p:origin x="3752"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viewProps" Target="viewProps.xml"/><Relationship Id="rId5" Type="http://schemas.openxmlformats.org/officeDocument/2006/relationships/customXml" Target="../customXml/item5.xml"/><Relationship Id="rId61" Type="http://schemas.openxmlformats.org/officeDocument/2006/relationships/notesMaster" Target="notesMasters/notesMaster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commentAuthors" Target="commentAuthors.xml"/><Relationship Id="rId8" Type="http://schemas.openxmlformats.org/officeDocument/2006/relationships/slideMaster" Target="slideMasters/slideMaster1.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3.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2.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D88A55-27A1-4726-B6BA-565570B037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latin typeface="Calibri Light" panose="020F0302020204030204" pitchFamily="34" charset="0"/>
            </a:endParaRPr>
          </a:p>
        </p:txBody>
      </p:sp>
      <p:sp>
        <p:nvSpPr>
          <p:cNvPr id="3" name="Date Placeholder 2">
            <a:extLst>
              <a:ext uri="{FF2B5EF4-FFF2-40B4-BE49-F238E27FC236}">
                <a16:creationId xmlns:a16="http://schemas.microsoft.com/office/drawing/2014/main" id="{52F60674-C439-4C47-991B-97891DFF182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8B6A92-9AC4-4241-A12D-3E444424FB26}" type="datetimeFigureOut">
              <a:rPr lang="en-IN" smtClean="0">
                <a:latin typeface="Calibri Light" panose="020F0302020204030204" pitchFamily="34" charset="0"/>
              </a:rPr>
              <a:t>30-05-2024</a:t>
            </a:fld>
            <a:endParaRPr lang="en-IN" dirty="0">
              <a:latin typeface="Calibri Light" panose="020F0302020204030204" pitchFamily="34" charset="0"/>
            </a:endParaRPr>
          </a:p>
        </p:txBody>
      </p:sp>
      <p:sp>
        <p:nvSpPr>
          <p:cNvPr id="4" name="Footer Placeholder 3">
            <a:extLst>
              <a:ext uri="{FF2B5EF4-FFF2-40B4-BE49-F238E27FC236}">
                <a16:creationId xmlns:a16="http://schemas.microsoft.com/office/drawing/2014/main" id="{4C188F0D-C29C-4E6C-958B-8709D00BDD5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latin typeface="Calibri Light" panose="020F0302020204030204" pitchFamily="34" charset="0"/>
            </a:endParaRPr>
          </a:p>
        </p:txBody>
      </p:sp>
      <p:sp>
        <p:nvSpPr>
          <p:cNvPr id="5" name="Slide Number Placeholder 4">
            <a:extLst>
              <a:ext uri="{FF2B5EF4-FFF2-40B4-BE49-F238E27FC236}">
                <a16:creationId xmlns:a16="http://schemas.microsoft.com/office/drawing/2014/main" id="{E7F97745-075A-4829-97D2-C764BFC9ED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C3909FF-10D1-4B66-B741-D72AB76F569D}" type="slidenum">
              <a:rPr lang="en-IN" smtClean="0">
                <a:latin typeface="Calibri Light" panose="020F0302020204030204" pitchFamily="34" charset="0"/>
              </a:rPr>
              <a:t>‹nº›</a:t>
            </a:fld>
            <a:endParaRPr lang="en-IN" dirty="0">
              <a:latin typeface="Calibri Light" panose="020F0302020204030204" pitchFamily="34" charset="0"/>
            </a:endParaRPr>
          </a:p>
        </p:txBody>
      </p:sp>
    </p:spTree>
    <p:extLst>
      <p:ext uri="{BB962C8B-B14F-4D97-AF65-F5344CB8AC3E}">
        <p14:creationId xmlns:p14="http://schemas.microsoft.com/office/powerpoint/2010/main" val="681382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Calibri Light" panose="020F030202020403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Calibri Light" panose="020F0302020204030204" pitchFamily="34" charset="0"/>
              </a:defRPr>
            </a:lvl1pPr>
          </a:lstStyle>
          <a:p>
            <a:fld id="{D710CCDE-DDDC-4977-B090-4BB893DA5E37}" type="datetimeFigureOut">
              <a:rPr lang="en-US" smtClean="0"/>
              <a:pPr/>
              <a:t>5/30/2024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Calibri Light" panose="020F030202020403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Calibri Light" panose="020F0302020204030204" pitchFamily="34" charset="0"/>
              </a:defRPr>
            </a:lvl1pPr>
          </a:lstStyle>
          <a:p>
            <a:fld id="{73309035-2A4D-4DEF-8CB7-762938914367}" type="slidenum">
              <a:rPr lang="en-US" smtClean="0"/>
              <a:pPr/>
              <a:t>‹nº›</a:t>
            </a:fld>
            <a:endParaRPr lang="en-US" dirty="0"/>
          </a:p>
        </p:txBody>
      </p:sp>
    </p:spTree>
    <p:extLst>
      <p:ext uri="{BB962C8B-B14F-4D97-AF65-F5344CB8AC3E}">
        <p14:creationId xmlns:p14="http://schemas.microsoft.com/office/powerpoint/2010/main" val="3698713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Light" panose="020F030202020403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3309035-2A4D-4DEF-8CB7-762938914367}" type="slidenum">
              <a:rPr lang="en-US" smtClean="0"/>
              <a:pPr/>
              <a:t>1</a:t>
            </a:fld>
            <a:endParaRPr lang="en-US" dirty="0"/>
          </a:p>
        </p:txBody>
      </p:sp>
    </p:spTree>
    <p:extLst>
      <p:ext uri="{BB962C8B-B14F-4D97-AF65-F5344CB8AC3E}">
        <p14:creationId xmlns:p14="http://schemas.microsoft.com/office/powerpoint/2010/main" val="3550662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3309035-2A4D-4DEF-8CB7-762938914367}" type="slidenum">
              <a:rPr lang="en-US" smtClean="0"/>
              <a:pPr/>
              <a:t>35</a:t>
            </a:fld>
            <a:endParaRPr lang="en-US" dirty="0"/>
          </a:p>
        </p:txBody>
      </p:sp>
    </p:spTree>
    <p:extLst>
      <p:ext uri="{BB962C8B-B14F-4D97-AF65-F5344CB8AC3E}">
        <p14:creationId xmlns:p14="http://schemas.microsoft.com/office/powerpoint/2010/main" val="1326273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Figure 1. Deep learning workflow and learning curves. (A) Histologic routine images were collected from 4 large patient cohorts. All slides were manually quality checked to ensure the presence of tumor tissue (outlined in black). (B) Tumor regions were automatically tessellated, and a library of millions of </a:t>
            </a:r>
            <a:r>
              <a:rPr lang="en-US" dirty="0" err="1" smtClean="0"/>
              <a:t>nonnormalized</a:t>
            </a:r>
            <a:r>
              <a:rPr lang="en-US" dirty="0" smtClean="0"/>
              <a:t> (native) image tiles was created. (C) The deep learning system was trained on increasing numbers of patients and evaluated on a random subset (n ¼ 906 patients). Performance initially increased by adding more patients to the training set but reached a plateau at approximately 5000 patients. (D) </a:t>
            </a:r>
            <a:r>
              <a:rPr lang="en-US" dirty="0" err="1" smtClean="0"/>
              <a:t>Crossvalidated</a:t>
            </a:r>
            <a:r>
              <a:rPr lang="en-US" dirty="0" smtClean="0"/>
              <a:t> experiment on the full international cohort (comprising TCGA, DACHS, QUASAR, and NLCS). Receiver operating characteristic (ROC) with true positive rate shown against false positive rate AUROC is shown on top. (E) ROC curve (left) and precision-recall curve (right) of the same classifier applied to a large external data set. High test performance was maintained in this data set, and thus, the classifier generalized well beyond the training cohorts. The black line indicates average performance, the shaded area indicates bootstrapped confidence interval, and the red line indicates random model (no skill). FPR, false positive rate; TPR, true positive rate;</a:t>
            </a:r>
            <a:endParaRPr lang="pt-BR" dirty="0"/>
          </a:p>
        </p:txBody>
      </p:sp>
      <p:sp>
        <p:nvSpPr>
          <p:cNvPr id="4" name="Espaço Reservado para Número de Slide 3"/>
          <p:cNvSpPr>
            <a:spLocks noGrp="1"/>
          </p:cNvSpPr>
          <p:nvPr>
            <p:ph type="sldNum" sz="quarter" idx="10"/>
          </p:nvPr>
        </p:nvSpPr>
        <p:spPr/>
        <p:txBody>
          <a:bodyPr/>
          <a:lstStyle/>
          <a:p>
            <a:fld id="{73309035-2A4D-4DEF-8CB7-762938914367}" type="slidenum">
              <a:rPr lang="en-US" smtClean="0"/>
              <a:pPr/>
              <a:t>37</a:t>
            </a:fld>
            <a:endParaRPr lang="en-US" dirty="0"/>
          </a:p>
        </p:txBody>
      </p:sp>
    </p:spTree>
    <p:extLst>
      <p:ext uri="{BB962C8B-B14F-4D97-AF65-F5344CB8AC3E}">
        <p14:creationId xmlns:p14="http://schemas.microsoft.com/office/powerpoint/2010/main" val="414848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Supplementary Figure 11. Classifier performance in biopsy samples (YCR-BCIP biopsy). (A) Representative whole slide image; brightness and contrast have been linearly increased for better visibility (þ20%). This examples shows that endoscopic biopsy tissue is usually fragmented. (B) Receiver operating characteristic curve related to experiment 5 in Supplementary Table 5. (C) Receiver operating characteristic curve related to experiment 6 in Supplementary Table 5.</a:t>
            </a:r>
            <a:endParaRPr lang="pt-BR" dirty="0"/>
          </a:p>
        </p:txBody>
      </p:sp>
      <p:sp>
        <p:nvSpPr>
          <p:cNvPr id="4" name="Espaço Reservado para Número de Slide 3"/>
          <p:cNvSpPr>
            <a:spLocks noGrp="1"/>
          </p:cNvSpPr>
          <p:nvPr>
            <p:ph type="sldNum" sz="quarter" idx="10"/>
          </p:nvPr>
        </p:nvSpPr>
        <p:spPr/>
        <p:txBody>
          <a:bodyPr/>
          <a:lstStyle/>
          <a:p>
            <a:fld id="{73309035-2A4D-4DEF-8CB7-762938914367}" type="slidenum">
              <a:rPr lang="en-US" smtClean="0"/>
              <a:pPr/>
              <a:t>38</a:t>
            </a:fld>
            <a:endParaRPr lang="en-US" dirty="0"/>
          </a:p>
        </p:txBody>
      </p:sp>
    </p:spTree>
    <p:extLst>
      <p:ext uri="{BB962C8B-B14F-4D97-AF65-F5344CB8AC3E}">
        <p14:creationId xmlns:p14="http://schemas.microsoft.com/office/powerpoint/2010/main" val="2697190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3309035-2A4D-4DEF-8CB7-762938914367}" type="slidenum">
              <a:rPr lang="en-US" smtClean="0"/>
              <a:pPr/>
              <a:t>39</a:t>
            </a:fld>
            <a:endParaRPr lang="en-US" dirty="0"/>
          </a:p>
        </p:txBody>
      </p:sp>
    </p:spTree>
    <p:extLst>
      <p:ext uri="{BB962C8B-B14F-4D97-AF65-F5344CB8AC3E}">
        <p14:creationId xmlns:p14="http://schemas.microsoft.com/office/powerpoint/2010/main" val="3407921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Figure 1. (A) Average estimated quality measures of patches extracted from the entire </a:t>
            </a:r>
            <a:r>
              <a:rPr lang="en-US" dirty="0" err="1" smtClean="0"/>
              <a:t>ProMPT</a:t>
            </a:r>
            <a:r>
              <a:rPr lang="en-US" dirty="0" smtClean="0"/>
              <a:t> cohort (3819 WSIs), and the TCGA-prostate (449 WSIs), and FOCUS (788 WSIs) cohorts. (B) Distribution of estimated usability scores of WSIs in each cohort (entire </a:t>
            </a:r>
            <a:r>
              <a:rPr lang="en-US" dirty="0" err="1" smtClean="0"/>
              <a:t>ProMPT</a:t>
            </a:r>
            <a:r>
              <a:rPr lang="en-US" dirty="0" smtClean="0"/>
              <a:t> cohort, TCGA, and FOCUS) and distribution of estimated scores for WSI focus and H&amp;E staining quality (0–10, lowest quality to highest quality). WSI scores for the FOCUS cohort are calculated for </a:t>
            </a:r>
            <a:r>
              <a:rPr lang="en-US" dirty="0" err="1" smtClean="0"/>
              <a:t>tumour</a:t>
            </a:r>
            <a:r>
              <a:rPr lang="en-US" dirty="0" smtClean="0"/>
              <a:t> regions only</a:t>
            </a:r>
            <a:endParaRPr lang="pt-BR" dirty="0"/>
          </a:p>
        </p:txBody>
      </p:sp>
      <p:sp>
        <p:nvSpPr>
          <p:cNvPr id="4" name="Espaço Reservado para Número de Slide 3"/>
          <p:cNvSpPr>
            <a:spLocks noGrp="1"/>
          </p:cNvSpPr>
          <p:nvPr>
            <p:ph type="sldNum" sz="quarter" idx="10"/>
          </p:nvPr>
        </p:nvSpPr>
        <p:spPr/>
        <p:txBody>
          <a:bodyPr/>
          <a:lstStyle/>
          <a:p>
            <a:fld id="{73309035-2A4D-4DEF-8CB7-762938914367}" type="slidenum">
              <a:rPr lang="en-US" smtClean="0"/>
              <a:pPr/>
              <a:t>40</a:t>
            </a:fld>
            <a:endParaRPr lang="en-US" dirty="0"/>
          </a:p>
        </p:txBody>
      </p:sp>
    </p:spTree>
    <p:extLst>
      <p:ext uri="{BB962C8B-B14F-4D97-AF65-F5344CB8AC3E}">
        <p14:creationId xmlns:p14="http://schemas.microsoft.com/office/powerpoint/2010/main" val="174691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Fig. 1 Common histological artifacts in digital pathology and study design. A Some of the common artifacts in digital pathology. B Study design. A pre-trained and validated model for prostate cancer detection [4] based on InceptionResNetV2 convolutional architecture was used in this study providing classification among benign glandular, benign </a:t>
            </a:r>
            <a:r>
              <a:rPr lang="en-US" dirty="0" err="1" smtClean="0"/>
              <a:t>nonglandular</a:t>
            </a:r>
            <a:r>
              <a:rPr lang="en-US" dirty="0" smtClean="0"/>
              <a:t>, and tumor tissue. Step 1: six test datasets were created (Supplementary Table 1 for characteristics) containing a random selection of only true positive (tumor class, 50,000 patches) and true negative patches (benign glandular class, 50,000 patches, and benign </a:t>
            </a:r>
            <a:r>
              <a:rPr lang="en-US" dirty="0" err="1" smtClean="0"/>
              <a:t>nonglandular</a:t>
            </a:r>
            <a:r>
              <a:rPr lang="en-US" dirty="0" smtClean="0"/>
              <a:t> class, 20,000 patches), correctly recognized by the model at baseline. Step 2: every of 12 studied artifacts or analytical situations were computationally generated for every single patch in six test datasets to test model accuracy in presence of these artifacts</a:t>
            </a:r>
            <a:endParaRPr lang="pt-BR" dirty="0"/>
          </a:p>
        </p:txBody>
      </p:sp>
      <p:sp>
        <p:nvSpPr>
          <p:cNvPr id="4" name="Espaço Reservado para Número de Slide 3"/>
          <p:cNvSpPr>
            <a:spLocks noGrp="1"/>
          </p:cNvSpPr>
          <p:nvPr>
            <p:ph type="sldNum" sz="quarter" idx="10"/>
          </p:nvPr>
        </p:nvSpPr>
        <p:spPr/>
        <p:txBody>
          <a:bodyPr/>
          <a:lstStyle/>
          <a:p>
            <a:fld id="{73309035-2A4D-4DEF-8CB7-762938914367}" type="slidenum">
              <a:rPr lang="en-US" smtClean="0"/>
              <a:pPr/>
              <a:t>41</a:t>
            </a:fld>
            <a:endParaRPr lang="en-US" dirty="0"/>
          </a:p>
        </p:txBody>
      </p:sp>
    </p:spTree>
    <p:extLst>
      <p:ext uri="{BB962C8B-B14F-4D97-AF65-F5344CB8AC3E}">
        <p14:creationId xmlns:p14="http://schemas.microsoft.com/office/powerpoint/2010/main" val="2742246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Fig. 5 Analysis of artifact-induced misclassifications. A Summary of misclassification effects for twelve types of artifacts (all datasets) with regard to false positive (benign tissue classified as tumor) and false negative results (tumor tissue classified as benign); summary from Supplementary Figs. 2 and 3. Virtually all false-positive misclassification stem from benign glandular tissue with benign </a:t>
            </a:r>
            <a:r>
              <a:rPr lang="en-US" dirty="0" err="1" smtClean="0"/>
              <a:t>nonglandular</a:t>
            </a:r>
            <a:r>
              <a:rPr lang="en-US" dirty="0" smtClean="0"/>
              <a:t> tissue (fat, stroma, muscles, vessels, nerves, etc.) being resistant to misclassifications. B–E Venn diagrams of the misclassified patches (false-negative misclassifications of tumor tissue as benign) from Dataset 3. Following artifact severity levels were used for this representation: Focus level 4, JPEG compression 40%, elastic deformation with grid size 70 </a:t>
            </a:r>
            <a:r>
              <a:rPr lang="en-US" dirty="0" err="1" smtClean="0"/>
              <a:t>px</a:t>
            </a:r>
            <a:r>
              <a:rPr lang="en-US" dirty="0" smtClean="0"/>
              <a:t>, dark spot of third type with 2 spots overlying image patch, synthetic thread with random location, two random squamous epithelial cell complexes overlying image patch at random location, and native HE-staining scheme and stain transfer using S08 scheme (see Fig. 2). Venn diagrams demonstrate unique and intersecting misclassified patches among different types of artifacts. For false-positive misclassifications see Supplementary Fig. 4.</a:t>
            </a:r>
            <a:endParaRPr lang="pt-BR" dirty="0"/>
          </a:p>
        </p:txBody>
      </p:sp>
      <p:sp>
        <p:nvSpPr>
          <p:cNvPr id="4" name="Espaço Reservado para Número de Slide 3"/>
          <p:cNvSpPr>
            <a:spLocks noGrp="1"/>
          </p:cNvSpPr>
          <p:nvPr>
            <p:ph type="sldNum" sz="quarter" idx="10"/>
          </p:nvPr>
        </p:nvSpPr>
        <p:spPr/>
        <p:txBody>
          <a:bodyPr/>
          <a:lstStyle/>
          <a:p>
            <a:fld id="{73309035-2A4D-4DEF-8CB7-762938914367}" type="slidenum">
              <a:rPr lang="en-US" smtClean="0"/>
              <a:pPr/>
              <a:t>42</a:t>
            </a:fld>
            <a:endParaRPr lang="en-US" dirty="0"/>
          </a:p>
        </p:txBody>
      </p:sp>
    </p:spTree>
    <p:extLst>
      <p:ext uri="{BB962C8B-B14F-4D97-AF65-F5344CB8AC3E}">
        <p14:creationId xmlns:p14="http://schemas.microsoft.com/office/powerpoint/2010/main" val="2566457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Fig. 5 Analysis of artifact-induced misclassifications. A Summary of misclassification effects for twelve types of artifacts (all datasets) with regard to false positive (benign tissue classified as tumor) and false negative results (tumor tissue classified as benign); summary from Supplementary Figs. 2 and 3. Virtually all false-positive misclassification stem from benign glandular tissue with benign </a:t>
            </a:r>
            <a:r>
              <a:rPr lang="en-US" dirty="0" err="1" smtClean="0"/>
              <a:t>nonglandular</a:t>
            </a:r>
            <a:r>
              <a:rPr lang="en-US" dirty="0" smtClean="0"/>
              <a:t> tissue (fat, stroma, muscles, vessels, nerves, etc.) being resistant to misclassifications. B–E Venn diagrams of the misclassified patches (false-negative misclassifications of tumor tissue as benign) from Dataset 3. Following artifact severity levels were used for this representation: Focus level 4, JPEG compression 40%, elastic deformation with grid size 70 </a:t>
            </a:r>
            <a:r>
              <a:rPr lang="en-US" dirty="0" err="1" smtClean="0"/>
              <a:t>px</a:t>
            </a:r>
            <a:r>
              <a:rPr lang="en-US" dirty="0" smtClean="0"/>
              <a:t>, dark spot of third type with 2 spots overlying image patch, synthetic thread with random location, two random squamous epithelial cell complexes overlying image patch at random location, and native HE-staining scheme and stain transfer using S08 scheme (see Fig. 2). Venn diagrams demonstrate unique and intersecting misclassified patches among different types of artifacts. For false-positive misclassifications see Supplementary Fig. 4.</a:t>
            </a:r>
            <a:endParaRPr lang="pt-BR" dirty="0"/>
          </a:p>
        </p:txBody>
      </p:sp>
      <p:sp>
        <p:nvSpPr>
          <p:cNvPr id="4" name="Espaço Reservado para Número de Slide 3"/>
          <p:cNvSpPr>
            <a:spLocks noGrp="1"/>
          </p:cNvSpPr>
          <p:nvPr>
            <p:ph type="sldNum" sz="quarter" idx="10"/>
          </p:nvPr>
        </p:nvSpPr>
        <p:spPr/>
        <p:txBody>
          <a:bodyPr/>
          <a:lstStyle/>
          <a:p>
            <a:fld id="{73309035-2A4D-4DEF-8CB7-762938914367}" type="slidenum">
              <a:rPr lang="en-US" smtClean="0"/>
              <a:pPr/>
              <a:t>43</a:t>
            </a:fld>
            <a:endParaRPr lang="en-US" dirty="0"/>
          </a:p>
        </p:txBody>
      </p:sp>
    </p:spTree>
    <p:extLst>
      <p:ext uri="{BB962C8B-B14F-4D97-AF65-F5344CB8AC3E}">
        <p14:creationId xmlns:p14="http://schemas.microsoft.com/office/powerpoint/2010/main" val="1948756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Fig. 5 Analysis of artifact-induced misclassifications. A Summary of misclassification effects for twelve types of artifacts (all datasets) with regard to false positive (benign tissue classified as tumor) and false negative results (tumor tissue classified as benign); summary from Supplementary Figs. 2 and 3. Virtually all false-positive misclassification stem from benign glandular tissue with benign </a:t>
            </a:r>
            <a:r>
              <a:rPr lang="en-US" dirty="0" err="1" smtClean="0"/>
              <a:t>nonglandular</a:t>
            </a:r>
            <a:r>
              <a:rPr lang="en-US" dirty="0" smtClean="0"/>
              <a:t> tissue (fat, stroma, muscles, vessels, nerves, etc.) being resistant to misclassifications. B–E Venn diagrams of the misclassified patches (false-negative misclassifications of tumor tissue as benign) from Dataset 3. Following artifact severity levels were used for this representation: Focus level 4, JPEG compression 40%, elastic deformation with grid size 70 </a:t>
            </a:r>
            <a:r>
              <a:rPr lang="en-US" dirty="0" err="1" smtClean="0"/>
              <a:t>px</a:t>
            </a:r>
            <a:r>
              <a:rPr lang="en-US" dirty="0" smtClean="0"/>
              <a:t>, dark spot of third type with 2 spots overlying image patch, synthetic thread with random location, two random squamous epithelial cell complexes overlying image patch at random location, and native HE-staining scheme and stain transfer using S08 scheme (see Fig. 2). Venn diagrams demonstrate unique and intersecting misclassified patches among different types of artifacts. For false-positive misclassifications see Supplementary Fig. 4.</a:t>
            </a:r>
            <a:endParaRPr lang="pt-BR" dirty="0"/>
          </a:p>
        </p:txBody>
      </p:sp>
      <p:sp>
        <p:nvSpPr>
          <p:cNvPr id="4" name="Espaço Reservado para Número de Slide 3"/>
          <p:cNvSpPr>
            <a:spLocks noGrp="1"/>
          </p:cNvSpPr>
          <p:nvPr>
            <p:ph type="sldNum" sz="quarter" idx="10"/>
          </p:nvPr>
        </p:nvSpPr>
        <p:spPr/>
        <p:txBody>
          <a:bodyPr/>
          <a:lstStyle/>
          <a:p>
            <a:fld id="{73309035-2A4D-4DEF-8CB7-762938914367}" type="slidenum">
              <a:rPr lang="en-US" smtClean="0"/>
              <a:pPr/>
              <a:t>44</a:t>
            </a:fld>
            <a:endParaRPr lang="en-US" dirty="0"/>
          </a:p>
        </p:txBody>
      </p:sp>
    </p:spTree>
    <p:extLst>
      <p:ext uri="{BB962C8B-B14F-4D97-AF65-F5344CB8AC3E}">
        <p14:creationId xmlns:p14="http://schemas.microsoft.com/office/powerpoint/2010/main" val="1244355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3309035-2A4D-4DEF-8CB7-762938914367}" type="slidenum">
              <a:rPr lang="en-US" smtClean="0"/>
              <a:pPr/>
              <a:t>10</a:t>
            </a:fld>
            <a:endParaRPr lang="en-US" dirty="0"/>
          </a:p>
        </p:txBody>
      </p:sp>
    </p:spTree>
    <p:extLst>
      <p:ext uri="{BB962C8B-B14F-4D97-AF65-F5344CB8AC3E}">
        <p14:creationId xmlns:p14="http://schemas.microsoft.com/office/powerpoint/2010/main" val="2563339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3309035-2A4D-4DEF-8CB7-762938914367}" type="slidenum">
              <a:rPr lang="en-US" smtClean="0"/>
              <a:pPr/>
              <a:t>11</a:t>
            </a:fld>
            <a:endParaRPr lang="en-US" dirty="0"/>
          </a:p>
        </p:txBody>
      </p:sp>
    </p:spTree>
    <p:extLst>
      <p:ext uri="{BB962C8B-B14F-4D97-AF65-F5344CB8AC3E}">
        <p14:creationId xmlns:p14="http://schemas.microsoft.com/office/powerpoint/2010/main" val="1923995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3309035-2A4D-4DEF-8CB7-762938914367}" type="slidenum">
              <a:rPr lang="en-US" smtClean="0"/>
              <a:pPr/>
              <a:t>12</a:t>
            </a:fld>
            <a:endParaRPr lang="en-US" dirty="0"/>
          </a:p>
        </p:txBody>
      </p:sp>
    </p:spTree>
    <p:extLst>
      <p:ext uri="{BB962C8B-B14F-4D97-AF65-F5344CB8AC3E}">
        <p14:creationId xmlns:p14="http://schemas.microsoft.com/office/powerpoint/2010/main" val="390155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3309035-2A4D-4DEF-8CB7-762938914367}" type="slidenum">
              <a:rPr lang="en-US" smtClean="0"/>
              <a:pPr/>
              <a:t>13</a:t>
            </a:fld>
            <a:endParaRPr lang="en-US" dirty="0"/>
          </a:p>
        </p:txBody>
      </p:sp>
    </p:spTree>
    <p:extLst>
      <p:ext uri="{BB962C8B-B14F-4D97-AF65-F5344CB8AC3E}">
        <p14:creationId xmlns:p14="http://schemas.microsoft.com/office/powerpoint/2010/main" val="4033084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a List of most common cancers determined according to 2007 US cancer Statistics (excluding lymphoma and leukemia)[14], b Represents total accessions for each organ system conducted to rule out or confirm a cancer diagnosis, c Cancer diagnosis rates within total community accessions for each organ system conducted to rule out or confirm a cancer diagnosis. Rates provided by internal subspecialty pathologists. For melanoma‑ suspected cancer diagnosis rates were used, d Cancer interpretive error rates based on </a:t>
            </a:r>
            <a:r>
              <a:rPr lang="en-US" dirty="0" err="1" smtClean="0"/>
              <a:t>Raab</a:t>
            </a:r>
            <a:r>
              <a:rPr lang="en-US" dirty="0" smtClean="0"/>
              <a:t> and </a:t>
            </a:r>
            <a:r>
              <a:rPr lang="en-US" dirty="0" err="1" smtClean="0"/>
              <a:t>Grzybicki</a:t>
            </a:r>
            <a:r>
              <a:rPr lang="en-US" dirty="0" smtClean="0"/>
              <a:t>[3], except for breast cancer, e Calculated based as the product of (</a:t>
            </a:r>
            <a:r>
              <a:rPr lang="en-US" dirty="0" err="1" smtClean="0"/>
              <a:t>i</a:t>
            </a:r>
            <a:r>
              <a:rPr lang="en-US" dirty="0" smtClean="0"/>
              <a:t>) Annual Community accessions per organ system x (ii) Cancer diagnosis rate (iii) Interpretive error rate (iv) Average annual incremental treatment costs per interpretive error cancer case at $21,444 (except for breast cancer at $26,611 and melanoma at $10,803) (see Table 5), f A maximal rate provided by the institution’s breast subspecialty pathologist based on Price et al [15], g Rate based on an effective interpretive error rate as determined in Table 5</a:t>
            </a:r>
            <a:endParaRPr lang="pt-BR" dirty="0"/>
          </a:p>
        </p:txBody>
      </p:sp>
      <p:sp>
        <p:nvSpPr>
          <p:cNvPr id="4" name="Espaço Reservado para Número de Slide 3"/>
          <p:cNvSpPr>
            <a:spLocks noGrp="1"/>
          </p:cNvSpPr>
          <p:nvPr>
            <p:ph type="sldNum" sz="quarter" idx="10"/>
          </p:nvPr>
        </p:nvSpPr>
        <p:spPr/>
        <p:txBody>
          <a:bodyPr/>
          <a:lstStyle/>
          <a:p>
            <a:fld id="{73309035-2A4D-4DEF-8CB7-762938914367}" type="slidenum">
              <a:rPr lang="en-US" smtClean="0"/>
              <a:pPr/>
              <a:t>14</a:t>
            </a:fld>
            <a:endParaRPr lang="en-US" dirty="0"/>
          </a:p>
        </p:txBody>
      </p:sp>
    </p:spTree>
    <p:extLst>
      <p:ext uri="{BB962C8B-B14F-4D97-AF65-F5344CB8AC3E}">
        <p14:creationId xmlns:p14="http://schemas.microsoft.com/office/powerpoint/2010/main" val="2798212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3309035-2A4D-4DEF-8CB7-762938914367}" type="slidenum">
              <a:rPr lang="en-US" smtClean="0"/>
              <a:pPr/>
              <a:t>15</a:t>
            </a:fld>
            <a:endParaRPr lang="en-US" dirty="0"/>
          </a:p>
        </p:txBody>
      </p:sp>
    </p:spTree>
    <p:extLst>
      <p:ext uri="{BB962C8B-B14F-4D97-AF65-F5344CB8AC3E}">
        <p14:creationId xmlns:p14="http://schemas.microsoft.com/office/powerpoint/2010/main" val="830344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smtClean="0">
                <a:solidFill>
                  <a:schemeClr val="tx1"/>
                </a:solidFill>
                <a:effectLst/>
                <a:latin typeface="Calibri Light" panose="020F0302020204030204" pitchFamily="34" charset="0"/>
                <a:ea typeface="+mn-ea"/>
                <a:cs typeface="+mn-cs"/>
              </a:rPr>
              <a:t>Normalmente, quanto mais executamos uma tarefa, mais habilidosos ficamos nela. Isso é resultado da nossa capacidade de aprender. A repetição ou a execução frequente de procedimentos relacionados funciona como um treinamento para nós. Algo parecido ocorre nos sistemas de inteligência artificial: dados disponíveis publicamente (a partir da web, por exemplo) ou registrados em plataformas próprias servem de treinamento para os algoritmos de inteligência artificial.</a:t>
            </a:r>
          </a:p>
          <a:p>
            <a:endParaRPr lang="pt-BR" sz="1200" b="0" i="0" kern="1200" dirty="0" smtClean="0">
              <a:solidFill>
                <a:schemeClr val="tx1"/>
              </a:solidFill>
              <a:effectLst/>
              <a:latin typeface="Calibri Light" panose="020F0302020204030204" pitchFamily="34" charset="0"/>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73309035-2A4D-4DEF-8CB7-762938914367}" type="slidenum">
              <a:rPr lang="en-US" smtClean="0"/>
              <a:pPr/>
              <a:t>32</a:t>
            </a:fld>
            <a:endParaRPr lang="en-US" dirty="0"/>
          </a:p>
        </p:txBody>
      </p:sp>
    </p:spTree>
    <p:extLst>
      <p:ext uri="{BB962C8B-B14F-4D97-AF65-F5344CB8AC3E}">
        <p14:creationId xmlns:p14="http://schemas.microsoft.com/office/powerpoint/2010/main" val="3918526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Fig. 3 | Algorithm agreement with reference standards and comparison to pathologists. Algorithms’ agreement (</a:t>
            </a:r>
            <a:r>
              <a:rPr lang="en-US" dirty="0" err="1" smtClean="0"/>
              <a:t>quadratically</a:t>
            </a:r>
            <a:r>
              <a:rPr lang="en-US" dirty="0" smtClean="0"/>
              <a:t> weighted κ) with reference standards established by </a:t>
            </a:r>
            <a:r>
              <a:rPr lang="en-US" dirty="0" err="1" smtClean="0"/>
              <a:t>uropathologists</a:t>
            </a:r>
            <a:r>
              <a:rPr lang="en-US" dirty="0" smtClean="0"/>
              <a:t> shown for the internal and external validation sets (left). On subsets of the internal and US external validation sets, agreement of general pathologists with the reference standards is additionally shown for comparison (right).</a:t>
            </a:r>
            <a:endParaRPr lang="pt-BR" dirty="0"/>
          </a:p>
        </p:txBody>
      </p:sp>
      <p:sp>
        <p:nvSpPr>
          <p:cNvPr id="4" name="Espaço Reservado para Número de Slide 3"/>
          <p:cNvSpPr>
            <a:spLocks noGrp="1"/>
          </p:cNvSpPr>
          <p:nvPr>
            <p:ph type="sldNum" sz="quarter" idx="10"/>
          </p:nvPr>
        </p:nvSpPr>
        <p:spPr/>
        <p:txBody>
          <a:bodyPr/>
          <a:lstStyle/>
          <a:p>
            <a:fld id="{73309035-2A4D-4DEF-8CB7-762938914367}" type="slidenum">
              <a:rPr lang="en-US" smtClean="0"/>
              <a:pPr/>
              <a:t>34</a:t>
            </a:fld>
            <a:endParaRPr lang="en-US" dirty="0"/>
          </a:p>
        </p:txBody>
      </p:sp>
    </p:spTree>
    <p:extLst>
      <p:ext uri="{BB962C8B-B14F-4D97-AF65-F5344CB8AC3E}">
        <p14:creationId xmlns:p14="http://schemas.microsoft.com/office/powerpoint/2010/main" val="2792848718"/>
      </p:ext>
    </p:extLst>
  </p:cSld>
  <p:clrMapOvr>
    <a:masterClrMapping/>
  </p:clrMapOvr>
</p:notes>
</file>

<file path=ppt/slideLayouts/_rels/slideLayout1.xml.rels><?xml version="1.0" encoding="UTF-8" standalone="yes"?>
<Relationships xmlns="http://schemas.openxmlformats.org/package/2006/relationships"><Relationship Id="rId7"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5.svg"/><Relationship Id="rId10" Type="http://schemas.openxmlformats.org/officeDocument/2006/relationships/image" Target="../media/image11.sv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tags" Target="../tags/tag13.xml"/><Relationship Id="rId7" Type="http://schemas.openxmlformats.org/officeDocument/2006/relationships/oleObject" Target="../embeddings/oleObject6.bin"/><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5.svg"/><Relationship Id="rId11" Type="http://schemas.openxmlformats.org/officeDocument/2006/relationships/image" Target="../media/image11.sv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slideMaster" Target="../slideMasters/slideMaster1.xml"/><Relationship Id="rId9" Type="http://schemas.openxmlformats.org/officeDocument/2006/relationships/image" Target="../media/image5.emf"/></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tags" Target="../tags/tag15.xml"/><Relationship Id="rId7" Type="http://schemas.openxmlformats.org/officeDocument/2006/relationships/oleObject" Target="../embeddings/oleObject7.bin"/><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image" Target="../media/image5.svg"/><Relationship Id="rId11" Type="http://schemas.openxmlformats.org/officeDocument/2006/relationships/image" Target="../media/image11.sv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slideMaster" Target="../slideMasters/slideMaster1.xml"/><Relationship Id="rId9" Type="http://schemas.openxmlformats.org/officeDocument/2006/relationships/image" Target="../media/image5.emf"/></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tags" Target="../tags/tag17.xml"/><Relationship Id="rId7" Type="http://schemas.openxmlformats.org/officeDocument/2006/relationships/oleObject" Target="../embeddings/oleObject8.bin"/><Relationship Id="rId2" Type="http://schemas.openxmlformats.org/officeDocument/2006/relationships/tags" Target="../tags/tag16.xml"/><Relationship Id="rId1" Type="http://schemas.openxmlformats.org/officeDocument/2006/relationships/vmlDrawing" Target="../drawings/vmlDrawing8.vml"/><Relationship Id="rId6" Type="http://schemas.openxmlformats.org/officeDocument/2006/relationships/image" Target="../media/image5.svg"/><Relationship Id="rId11" Type="http://schemas.openxmlformats.org/officeDocument/2006/relationships/image" Target="../media/image11.sv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slideMaster" Target="../slideMasters/slideMaster1.xml"/><Relationship Id="rId9" Type="http://schemas.openxmlformats.org/officeDocument/2006/relationships/image" Target="../media/image5.emf"/></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tags" Target="../tags/tag19.xml"/><Relationship Id="rId7" Type="http://schemas.openxmlformats.org/officeDocument/2006/relationships/oleObject" Target="../embeddings/oleObject9.bin"/><Relationship Id="rId2" Type="http://schemas.openxmlformats.org/officeDocument/2006/relationships/tags" Target="../tags/tag18.xml"/><Relationship Id="rId1" Type="http://schemas.openxmlformats.org/officeDocument/2006/relationships/vmlDrawing" Target="../drawings/vmlDrawing9.vml"/><Relationship Id="rId6" Type="http://schemas.openxmlformats.org/officeDocument/2006/relationships/image" Target="../media/image5.svg"/><Relationship Id="rId11" Type="http://schemas.openxmlformats.org/officeDocument/2006/relationships/image" Target="../media/image11.sv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slideMaster" Target="../slideMasters/slideMaster1.xml"/><Relationship Id="rId9" Type="http://schemas.openxmlformats.org/officeDocument/2006/relationships/image" Target="../media/image5.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12.emf"/><Relationship Id="rId4" Type="http://schemas.openxmlformats.org/officeDocument/2006/relationships/image" Target="../media/image5.sv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emf"/><Relationship Id="rId7"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5.svg"/><Relationship Id="rId10" Type="http://schemas.openxmlformats.org/officeDocument/2006/relationships/image" Target="../media/image11.svg"/><Relationship Id="rId4" Type="http://schemas.openxmlformats.org/officeDocument/2006/relationships/image" Target="../media/image4.png"/><Relationship Id="rId9"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50.svg"/><Relationship Id="rId10" Type="http://schemas.openxmlformats.org/officeDocument/2006/relationships/image" Target="../media/image110.svg"/><Relationship Id="rId9"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5.svg"/><Relationship Id="rId10" Type="http://schemas.openxmlformats.org/officeDocument/2006/relationships/image" Target="../media/image11.svg"/><Relationship Id="rId9"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5.svg"/><Relationship Id="rId10" Type="http://schemas.openxmlformats.org/officeDocument/2006/relationships/image" Target="../media/image11.svg"/><Relationship Id="rId9"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tags" Target="../tags/tag5.xml"/><Relationship Id="rId7" Type="http://schemas.openxmlformats.org/officeDocument/2006/relationships/image" Target="../media/image10.png"/><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9.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tags" Target="../tags/tag7.xml"/><Relationship Id="rId7" Type="http://schemas.openxmlformats.org/officeDocument/2006/relationships/image" Target="../media/image10.png"/><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9.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tags" Target="../tags/tag9.xml"/><Relationship Id="rId7" Type="http://schemas.openxmlformats.org/officeDocument/2006/relationships/image" Target="../media/image10.png"/><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9.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tags" Target="../tags/tag11.xml"/><Relationship Id="rId7" Type="http://schemas.openxmlformats.org/officeDocument/2006/relationships/image" Target="../media/image10.png"/><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9.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heme slide aqua">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09BE03F8-CD4F-D794-1D6E-BDE23CA9053D}"/>
              </a:ext>
            </a:extLst>
          </p:cNvPr>
          <p:cNvPicPr>
            <a:picLocks noChangeAspect="1"/>
          </p:cNvPicPr>
          <p:nvPr userDrawn="1"/>
        </p:nvPicPr>
        <p:blipFill>
          <a:blip r:embed="rId2">
            <a:extLst>
              <a:ext uri="{96DAC541-7B7A-43D3-8B79-37D633B846F1}">
                <asvg:svgBlip xmlns="" xmlns:asvg="http://schemas.microsoft.com/office/drawing/2016/SVG/main" r:embed="rId4"/>
              </a:ext>
            </a:extLst>
          </a:blip>
          <a:stretch>
            <a:fillRect/>
          </a:stretch>
        </p:blipFill>
        <p:spPr>
          <a:xfrm>
            <a:off x="0" y="0"/>
            <a:ext cx="9144000" cy="5143500"/>
          </a:xfrm>
          <a:prstGeom prst="rect">
            <a:avLst/>
          </a:prstGeom>
        </p:spPr>
      </p:pic>
      <p:pic>
        <p:nvPicPr>
          <p:cNvPr id="6" name="Picture 6">
            <a:extLst>
              <a:ext uri="{FF2B5EF4-FFF2-40B4-BE49-F238E27FC236}">
                <a16:creationId xmlns:a16="http://schemas.microsoft.com/office/drawing/2014/main" id="{E09DDD9A-A863-9FCA-7F68-E85CADC566A9}"/>
              </a:ext>
            </a:extLst>
          </p:cNvPr>
          <p:cNvPicPr>
            <a:picLocks noChangeAspect="1"/>
          </p:cNvPicPr>
          <p:nvPr userDrawn="1"/>
        </p:nvPicPr>
        <p:blipFill>
          <a:blip r:embed="rId5">
            <a:alphaModFix/>
          </a:blip>
          <a:stretch>
            <a:fillRect/>
          </a:stretch>
        </p:blipFill>
        <p:spPr>
          <a:xfrm>
            <a:off x="8278711" y="217487"/>
            <a:ext cx="360464" cy="460374"/>
          </a:xfrm>
          <a:prstGeom prst="rect">
            <a:avLst/>
          </a:prstGeom>
          <a:noFill/>
        </p:spPr>
      </p:pic>
      <p:pic>
        <p:nvPicPr>
          <p:cNvPr id="9" name="Gráfico 8">
            <a:extLst>
              <a:ext uri="{FF2B5EF4-FFF2-40B4-BE49-F238E27FC236}">
                <a16:creationId xmlns:a16="http://schemas.microsoft.com/office/drawing/2014/main" id="{6DE2C9F5-2775-17C2-AF00-9093D0FF68C1}"/>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r="27088" b="39385"/>
          <a:stretch/>
        </p:blipFill>
        <p:spPr>
          <a:xfrm>
            <a:off x="6390407" y="3003799"/>
            <a:ext cx="2753594" cy="2139702"/>
          </a:xfrm>
          <a:prstGeom prst="rect">
            <a:avLst/>
          </a:prstGeom>
        </p:spPr>
      </p:pic>
    </p:spTree>
    <p:extLst>
      <p:ext uri="{BB962C8B-B14F-4D97-AF65-F5344CB8AC3E}">
        <p14:creationId xmlns:p14="http://schemas.microsoft.com/office/powerpoint/2010/main" val="27426993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 bleed imag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2D4F054F-6CD0-C744-99DB-747A5AF70D4D}"/>
              </a:ext>
            </a:extLst>
          </p:cNvPr>
          <p:cNvSpPr>
            <a:spLocks noGrp="1"/>
          </p:cNvSpPr>
          <p:nvPr>
            <p:ph type="pic" sz="quarter" idx="22" hasCustomPrompt="1"/>
          </p:nvPr>
        </p:nvSpPr>
        <p:spPr>
          <a:xfrm>
            <a:off x="0" y="0"/>
            <a:ext cx="9144000" cy="5143500"/>
          </a:xfrm>
          <a:solidFill>
            <a:schemeClr val="bg1">
              <a:lumMod val="85000"/>
            </a:schemeClr>
          </a:solidFill>
        </p:spPr>
        <p:txBody>
          <a:bodyPr vert="horz" lIns="0" tIns="0" rIns="0" bIns="576000" spcCol="324000" rtlCol="0" anchor="ctr">
            <a:noAutofit/>
          </a:bodyPr>
          <a:lstStyle>
            <a:lvl1pPr marL="0" indent="0" algn="ctr">
              <a:buNone/>
              <a:defRPr lang="en-US" dirty="0"/>
            </a:lvl1pPr>
          </a:lstStyle>
          <a:p>
            <a:pPr marL="0" lvl="0" indent="0" algn="ctr">
              <a:buNone/>
            </a:pPr>
            <a:r>
              <a:rPr lang="en-US" noProof="0"/>
              <a:t>Click icon to insert photo 1500 x 843 px</a:t>
            </a:r>
          </a:p>
        </p:txBody>
      </p:sp>
      <p:sp>
        <p:nvSpPr>
          <p:cNvPr id="3" name="Date Placeholder 2">
            <a:extLst>
              <a:ext uri="{FF2B5EF4-FFF2-40B4-BE49-F238E27FC236}">
                <a16:creationId xmlns:a16="http://schemas.microsoft.com/office/drawing/2014/main" id="{B8F9AEC4-9B91-9248-8223-A4EF9444EE96}"/>
              </a:ext>
            </a:extLst>
          </p:cNvPr>
          <p:cNvSpPr>
            <a:spLocks noGrp="1"/>
          </p:cNvSpPr>
          <p:nvPr>
            <p:ph type="dt" sz="half" idx="10"/>
          </p:nvPr>
        </p:nvSpPr>
        <p:spPr/>
        <p:txBody>
          <a:bodyPr/>
          <a:lstStyle>
            <a:lvl1pPr>
              <a:defRPr>
                <a:solidFill>
                  <a:schemeClr val="bg1"/>
                </a:solidFill>
              </a:defRPr>
            </a:lvl1pPr>
          </a:lstStyle>
          <a:p>
            <a:endParaRPr lang="en-US" noProof="0">
              <a:solidFill>
                <a:schemeClr val="bg1"/>
              </a:solidFill>
            </a:endParaRPr>
          </a:p>
        </p:txBody>
      </p:sp>
      <p:sp>
        <p:nvSpPr>
          <p:cNvPr id="4" name="Footer Placeholder 3">
            <a:extLst>
              <a:ext uri="{FF2B5EF4-FFF2-40B4-BE49-F238E27FC236}">
                <a16:creationId xmlns:a16="http://schemas.microsoft.com/office/drawing/2014/main" id="{57F13E90-F8D2-5949-AAA4-3C6C8F4DC9F1}"/>
              </a:ext>
            </a:extLst>
          </p:cNvPr>
          <p:cNvSpPr>
            <a:spLocks noGrp="1"/>
          </p:cNvSpPr>
          <p:nvPr>
            <p:ph type="ftr" sz="quarter" idx="11"/>
          </p:nvPr>
        </p:nvSpPr>
        <p:spPr/>
        <p:txBody>
          <a:bodyPr/>
          <a:lstStyle>
            <a:lvl1pPr>
              <a:defRPr>
                <a:solidFill>
                  <a:schemeClr val="bg1"/>
                </a:solidFill>
              </a:defRPr>
            </a:lvl1pPr>
          </a:lstStyle>
          <a:p>
            <a:endParaRPr lang="en-US" noProof="0">
              <a:solidFill>
                <a:schemeClr val="bg1"/>
              </a:solidFill>
            </a:endParaRPr>
          </a:p>
        </p:txBody>
      </p:sp>
      <p:sp>
        <p:nvSpPr>
          <p:cNvPr id="5" name="Slide Number Placeholder 4">
            <a:extLst>
              <a:ext uri="{FF2B5EF4-FFF2-40B4-BE49-F238E27FC236}">
                <a16:creationId xmlns:a16="http://schemas.microsoft.com/office/drawing/2014/main" id="{13B83D8F-4BC0-164F-B136-151A904FB7D9}"/>
              </a:ext>
            </a:extLst>
          </p:cNvPr>
          <p:cNvSpPr>
            <a:spLocks noGrp="1"/>
          </p:cNvSpPr>
          <p:nvPr>
            <p:ph type="sldNum" sz="quarter" idx="12"/>
          </p:nvPr>
        </p:nvSpPr>
        <p:spPr/>
        <p:txBody>
          <a:bodyPr/>
          <a:lstStyle>
            <a:lvl1pPr>
              <a:defRPr>
                <a:solidFill>
                  <a:schemeClr val="bg1"/>
                </a:solidFill>
              </a:defRPr>
            </a:lvl1pPr>
          </a:lstStyle>
          <a:p>
            <a:fld id="{A5163908-529D-4A49-892F-D37C4044DFD8}" type="slidenum">
              <a:rPr lang="en-US" noProof="0" smtClean="0"/>
              <a:pPr/>
              <a:t>‹nº›</a:t>
            </a:fld>
            <a:endParaRPr lang="en-US" noProof="0"/>
          </a:p>
        </p:txBody>
      </p:sp>
      <p:sp>
        <p:nvSpPr>
          <p:cNvPr id="11" name="Footer Placeholder 4">
            <a:extLst>
              <a:ext uri="{FF2B5EF4-FFF2-40B4-BE49-F238E27FC236}">
                <a16:creationId xmlns:a16="http://schemas.microsoft.com/office/drawing/2014/main" id="{769BFD60-1F6E-8847-8AF0-D376979663F9}"/>
              </a:ext>
            </a:extLst>
          </p:cNvPr>
          <p:cNvSpPr txBox="1">
            <a:spLocks/>
          </p:cNvSpPr>
          <p:nvPr userDrawn="1"/>
        </p:nvSpPr>
        <p:spPr>
          <a:xfrm>
            <a:off x="7884368" y="4719600"/>
            <a:ext cx="1068510" cy="275297"/>
          </a:xfrm>
          <a:prstGeom prst="rect">
            <a:avLst/>
          </a:prstGeom>
        </p:spPr>
        <p:txBody>
          <a:bodyPr vert="horz" lIns="0" tIns="0" rIns="0" bIns="0" rtlCol="0" anchor="b"/>
          <a:lstStyle>
            <a:defPPr>
              <a:defRPr lang="de-DE"/>
            </a:defPPr>
            <a:lvl1pPr marL="0" algn="r" defTabSz="914278" rtl="0" eaLnBrk="1" latinLnBrk="0" hangingPunct="1">
              <a:defRPr sz="700" b="0" i="0" kern="1200">
                <a:solidFill>
                  <a:schemeClr val="tx1">
                    <a:lumMod val="85000"/>
                    <a:lumOff val="15000"/>
                  </a:schemeClr>
                </a:solidFill>
                <a:latin typeface="Calibri Light" panose="020F0302020204030204" pitchFamily="34" charset="0"/>
                <a:ea typeface="+mn-ea"/>
                <a:cs typeface="Calibri Light" panose="020F0302020204030204" pitchFamily="34" charset="0"/>
              </a:defRPr>
            </a:lvl1pPr>
            <a:lvl2pPr marL="457140" algn="l" defTabSz="914278" rtl="0" eaLnBrk="1" latinLnBrk="0" hangingPunct="1">
              <a:defRPr sz="1800" kern="1200">
                <a:solidFill>
                  <a:schemeClr val="tx1"/>
                </a:solidFill>
                <a:latin typeface="+mn-lt"/>
                <a:ea typeface="+mn-ea"/>
                <a:cs typeface="+mn-cs"/>
              </a:defRPr>
            </a:lvl2pPr>
            <a:lvl3pPr marL="914278" algn="l" defTabSz="914278" rtl="0" eaLnBrk="1" latinLnBrk="0" hangingPunct="1">
              <a:defRPr sz="1800" kern="1200">
                <a:solidFill>
                  <a:schemeClr val="tx1"/>
                </a:solidFill>
                <a:latin typeface="+mn-lt"/>
                <a:ea typeface="+mn-ea"/>
                <a:cs typeface="+mn-cs"/>
              </a:defRPr>
            </a:lvl3pPr>
            <a:lvl4pPr marL="1371417" algn="l" defTabSz="914278" rtl="0" eaLnBrk="1" latinLnBrk="0" hangingPunct="1">
              <a:defRPr sz="1800" kern="1200">
                <a:solidFill>
                  <a:schemeClr val="tx1"/>
                </a:solidFill>
                <a:latin typeface="+mn-lt"/>
                <a:ea typeface="+mn-ea"/>
                <a:cs typeface="+mn-cs"/>
              </a:defRPr>
            </a:lvl4pPr>
            <a:lvl5pPr marL="1828556" algn="l" defTabSz="914278" rtl="0" eaLnBrk="1" latinLnBrk="0" hangingPunct="1">
              <a:defRPr sz="1800" kern="1200">
                <a:solidFill>
                  <a:schemeClr val="tx1"/>
                </a:solidFill>
                <a:latin typeface="+mn-lt"/>
                <a:ea typeface="+mn-ea"/>
                <a:cs typeface="+mn-cs"/>
              </a:defRPr>
            </a:lvl5pPr>
            <a:lvl6pPr marL="2285696" algn="l" defTabSz="914278" rtl="0" eaLnBrk="1" latinLnBrk="0" hangingPunct="1">
              <a:defRPr sz="1800" kern="1200">
                <a:solidFill>
                  <a:schemeClr val="tx1"/>
                </a:solidFill>
                <a:latin typeface="+mn-lt"/>
                <a:ea typeface="+mn-ea"/>
                <a:cs typeface="+mn-cs"/>
              </a:defRPr>
            </a:lvl6pPr>
            <a:lvl7pPr marL="2742834" algn="l" defTabSz="914278" rtl="0" eaLnBrk="1" latinLnBrk="0" hangingPunct="1">
              <a:defRPr sz="1800" kern="1200">
                <a:solidFill>
                  <a:schemeClr val="tx1"/>
                </a:solidFill>
                <a:latin typeface="+mn-lt"/>
                <a:ea typeface="+mn-ea"/>
                <a:cs typeface="+mn-cs"/>
              </a:defRPr>
            </a:lvl7pPr>
            <a:lvl8pPr marL="3199972" algn="l" defTabSz="914278" rtl="0" eaLnBrk="1" latinLnBrk="0" hangingPunct="1">
              <a:defRPr sz="1800" kern="1200">
                <a:solidFill>
                  <a:schemeClr val="tx1"/>
                </a:solidFill>
                <a:latin typeface="+mn-lt"/>
                <a:ea typeface="+mn-ea"/>
                <a:cs typeface="+mn-cs"/>
              </a:defRPr>
            </a:lvl8pPr>
            <a:lvl9pPr marL="3657112" algn="l" defTabSz="914278" rtl="0" eaLnBrk="1" latinLnBrk="0" hangingPunct="1">
              <a:defRPr sz="1800" kern="1200">
                <a:solidFill>
                  <a:schemeClr val="tx1"/>
                </a:solidFill>
                <a:latin typeface="+mn-lt"/>
                <a:ea typeface="+mn-ea"/>
                <a:cs typeface="+mn-cs"/>
              </a:defRPr>
            </a:lvl9pPr>
          </a:lstStyle>
          <a:p>
            <a:pPr algn="r"/>
            <a:r>
              <a:rPr lang="en-US" sz="700" noProof="0">
                <a:solidFill>
                  <a:schemeClr val="bg1">
                    <a:lumMod val="65000"/>
                  </a:schemeClr>
                </a:solidFill>
              </a:rPr>
              <a:t>© Koninklijke Philips N.V.</a:t>
            </a:r>
          </a:p>
        </p:txBody>
      </p:sp>
      <p:sp>
        <p:nvSpPr>
          <p:cNvPr id="17" name="Text Placeholder 9">
            <a:extLst>
              <a:ext uri="{FF2B5EF4-FFF2-40B4-BE49-F238E27FC236}">
                <a16:creationId xmlns:a16="http://schemas.microsoft.com/office/drawing/2014/main" id="{2FBD5542-7C18-554E-8C38-9C18824A0F23}"/>
              </a:ext>
            </a:extLst>
          </p:cNvPr>
          <p:cNvSpPr>
            <a:spLocks noGrp="1"/>
          </p:cNvSpPr>
          <p:nvPr>
            <p:ph type="body" sz="quarter" idx="23" hasCustomPrompt="1"/>
          </p:nvPr>
        </p:nvSpPr>
        <p:spPr>
          <a:xfrm>
            <a:off x="8280764" y="216000"/>
            <a:ext cx="360000" cy="457297"/>
          </a:xfrm>
          <a:blipFill dpi="0" rotWithShape="1">
            <a:blip r:embed="rId2">
              <a:alphaModFix/>
            </a:blip>
            <a:srcRect/>
            <a:stretch>
              <a:fillRect/>
            </a:stretch>
          </a:blipFill>
        </p:spPr>
        <p:txBody>
          <a:bodyPr/>
          <a:lstStyle>
            <a:lvl1pPr marL="0" indent="0">
              <a:buNone/>
              <a:defRPr/>
            </a:lvl1pPr>
          </a:lstStyle>
          <a:p>
            <a:pPr lvl="0"/>
            <a:r>
              <a:rPr lang="en-US" noProof="0"/>
              <a:t> </a:t>
            </a:r>
          </a:p>
        </p:txBody>
      </p:sp>
      <p:pic>
        <p:nvPicPr>
          <p:cNvPr id="9" name="Gráfico 8">
            <a:extLst>
              <a:ext uri="{FF2B5EF4-FFF2-40B4-BE49-F238E27FC236}">
                <a16:creationId xmlns:a16="http://schemas.microsoft.com/office/drawing/2014/main" id="{6A6E0BF1-D7EE-54DF-12B2-2B43A33E53AF}"/>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323528" y="267494"/>
            <a:ext cx="1146971" cy="504056"/>
          </a:xfrm>
          <a:prstGeom prst="rect">
            <a:avLst/>
          </a:prstGeom>
        </p:spPr>
      </p:pic>
    </p:spTree>
    <p:extLst>
      <p:ext uri="{BB962C8B-B14F-4D97-AF65-F5344CB8AC3E}">
        <p14:creationId xmlns:p14="http://schemas.microsoft.com/office/powerpoint/2010/main" val="318029592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ull bleed image - overlay left - whit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2D4F054F-6CD0-C744-99DB-747A5AF70D4D}"/>
              </a:ext>
            </a:extLst>
          </p:cNvPr>
          <p:cNvSpPr>
            <a:spLocks noGrp="1"/>
          </p:cNvSpPr>
          <p:nvPr>
            <p:ph type="pic" sz="quarter" idx="22" hasCustomPrompt="1"/>
          </p:nvPr>
        </p:nvSpPr>
        <p:spPr>
          <a:xfrm>
            <a:off x="3254870" y="0"/>
            <a:ext cx="5889129" cy="5143500"/>
          </a:xfrm>
          <a:solidFill>
            <a:schemeClr val="bg1">
              <a:lumMod val="85000"/>
            </a:schemeClr>
          </a:solidFill>
        </p:spPr>
        <p:txBody>
          <a:bodyPr vert="horz" lIns="0" tIns="0" rIns="0" bIns="576000" spcCol="324000" rtlCol="0" anchor="ctr">
            <a:noAutofit/>
          </a:bodyPr>
          <a:lstStyle>
            <a:lvl1pPr marL="0" indent="0" algn="ctr">
              <a:buNone/>
              <a:defRPr lang="en-US" dirty="0"/>
            </a:lvl1pPr>
          </a:lstStyle>
          <a:p>
            <a:pPr marL="0" lvl="0" indent="0" algn="ctr">
              <a:buNone/>
            </a:pPr>
            <a:r>
              <a:rPr lang="en-US" noProof="0"/>
              <a:t>Click icon to insert photo </a:t>
            </a:r>
            <a:r>
              <a:rPr lang="en-US" b="0" i="0" noProof="0">
                <a:solidFill>
                  <a:srgbClr val="1A1A1A"/>
                </a:solidFill>
                <a:effectLst/>
                <a:latin typeface="OpenSans"/>
              </a:rPr>
              <a:t>966 x 843 px</a:t>
            </a:r>
            <a:endParaRPr lang="en-US" noProof="0"/>
          </a:p>
        </p:txBody>
      </p:sp>
      <p:sp>
        <p:nvSpPr>
          <p:cNvPr id="11" name="Footer Placeholder 4">
            <a:extLst>
              <a:ext uri="{FF2B5EF4-FFF2-40B4-BE49-F238E27FC236}">
                <a16:creationId xmlns:a16="http://schemas.microsoft.com/office/drawing/2014/main" id="{769BFD60-1F6E-8847-8AF0-D376979663F9}"/>
              </a:ext>
            </a:extLst>
          </p:cNvPr>
          <p:cNvSpPr txBox="1">
            <a:spLocks/>
          </p:cNvSpPr>
          <p:nvPr userDrawn="1"/>
        </p:nvSpPr>
        <p:spPr>
          <a:xfrm>
            <a:off x="7889496" y="4719600"/>
            <a:ext cx="1064563" cy="275297"/>
          </a:xfrm>
          <a:prstGeom prst="rect">
            <a:avLst/>
          </a:prstGeom>
        </p:spPr>
        <p:txBody>
          <a:bodyPr vert="horz" lIns="0" tIns="0" rIns="0" bIns="0" rtlCol="0" anchor="b"/>
          <a:lstStyle>
            <a:defPPr>
              <a:defRPr lang="de-DE"/>
            </a:defPPr>
            <a:lvl1pPr marL="0" algn="r" defTabSz="914278" rtl="0" eaLnBrk="1" latinLnBrk="0" hangingPunct="1">
              <a:defRPr sz="700" b="0" i="0" kern="1200">
                <a:solidFill>
                  <a:schemeClr val="tx1">
                    <a:lumMod val="85000"/>
                    <a:lumOff val="15000"/>
                  </a:schemeClr>
                </a:solidFill>
                <a:latin typeface="Calibri Light" panose="020F0302020204030204" pitchFamily="34" charset="0"/>
                <a:ea typeface="+mn-ea"/>
                <a:cs typeface="Calibri Light" panose="020F0302020204030204" pitchFamily="34" charset="0"/>
              </a:defRPr>
            </a:lvl1pPr>
            <a:lvl2pPr marL="457140" algn="l" defTabSz="914278" rtl="0" eaLnBrk="1" latinLnBrk="0" hangingPunct="1">
              <a:defRPr sz="1800" kern="1200">
                <a:solidFill>
                  <a:schemeClr val="tx1"/>
                </a:solidFill>
                <a:latin typeface="+mn-lt"/>
                <a:ea typeface="+mn-ea"/>
                <a:cs typeface="+mn-cs"/>
              </a:defRPr>
            </a:lvl2pPr>
            <a:lvl3pPr marL="914278" algn="l" defTabSz="914278" rtl="0" eaLnBrk="1" latinLnBrk="0" hangingPunct="1">
              <a:defRPr sz="1800" kern="1200">
                <a:solidFill>
                  <a:schemeClr val="tx1"/>
                </a:solidFill>
                <a:latin typeface="+mn-lt"/>
                <a:ea typeface="+mn-ea"/>
                <a:cs typeface="+mn-cs"/>
              </a:defRPr>
            </a:lvl3pPr>
            <a:lvl4pPr marL="1371417" algn="l" defTabSz="914278" rtl="0" eaLnBrk="1" latinLnBrk="0" hangingPunct="1">
              <a:defRPr sz="1800" kern="1200">
                <a:solidFill>
                  <a:schemeClr val="tx1"/>
                </a:solidFill>
                <a:latin typeface="+mn-lt"/>
                <a:ea typeface="+mn-ea"/>
                <a:cs typeface="+mn-cs"/>
              </a:defRPr>
            </a:lvl4pPr>
            <a:lvl5pPr marL="1828556" algn="l" defTabSz="914278" rtl="0" eaLnBrk="1" latinLnBrk="0" hangingPunct="1">
              <a:defRPr sz="1800" kern="1200">
                <a:solidFill>
                  <a:schemeClr val="tx1"/>
                </a:solidFill>
                <a:latin typeface="+mn-lt"/>
                <a:ea typeface="+mn-ea"/>
                <a:cs typeface="+mn-cs"/>
              </a:defRPr>
            </a:lvl5pPr>
            <a:lvl6pPr marL="2285696" algn="l" defTabSz="914278" rtl="0" eaLnBrk="1" latinLnBrk="0" hangingPunct="1">
              <a:defRPr sz="1800" kern="1200">
                <a:solidFill>
                  <a:schemeClr val="tx1"/>
                </a:solidFill>
                <a:latin typeface="+mn-lt"/>
                <a:ea typeface="+mn-ea"/>
                <a:cs typeface="+mn-cs"/>
              </a:defRPr>
            </a:lvl6pPr>
            <a:lvl7pPr marL="2742834" algn="l" defTabSz="914278" rtl="0" eaLnBrk="1" latinLnBrk="0" hangingPunct="1">
              <a:defRPr sz="1800" kern="1200">
                <a:solidFill>
                  <a:schemeClr val="tx1"/>
                </a:solidFill>
                <a:latin typeface="+mn-lt"/>
                <a:ea typeface="+mn-ea"/>
                <a:cs typeface="+mn-cs"/>
              </a:defRPr>
            </a:lvl7pPr>
            <a:lvl8pPr marL="3199972" algn="l" defTabSz="914278" rtl="0" eaLnBrk="1" latinLnBrk="0" hangingPunct="1">
              <a:defRPr sz="1800" kern="1200">
                <a:solidFill>
                  <a:schemeClr val="tx1"/>
                </a:solidFill>
                <a:latin typeface="+mn-lt"/>
                <a:ea typeface="+mn-ea"/>
                <a:cs typeface="+mn-cs"/>
              </a:defRPr>
            </a:lvl8pPr>
            <a:lvl9pPr marL="3657112" algn="l" defTabSz="914278" rtl="0" eaLnBrk="1" latinLnBrk="0" hangingPunct="1">
              <a:defRPr sz="1800" kern="1200">
                <a:solidFill>
                  <a:schemeClr val="tx1"/>
                </a:solidFill>
                <a:latin typeface="+mn-lt"/>
                <a:ea typeface="+mn-ea"/>
                <a:cs typeface="+mn-cs"/>
              </a:defRPr>
            </a:lvl9pPr>
          </a:lstStyle>
          <a:p>
            <a:pPr algn="r"/>
            <a:r>
              <a:rPr lang="en-US" sz="700" noProof="0">
                <a:solidFill>
                  <a:schemeClr val="bg1">
                    <a:lumMod val="65000"/>
                  </a:schemeClr>
                </a:solidFill>
              </a:rPr>
              <a:t>© Koninklijke Philips N.V.</a:t>
            </a:r>
          </a:p>
        </p:txBody>
      </p:sp>
      <p:sp>
        <p:nvSpPr>
          <p:cNvPr id="7" name="Date Placeholder 6">
            <a:extLst>
              <a:ext uri="{FF2B5EF4-FFF2-40B4-BE49-F238E27FC236}">
                <a16:creationId xmlns:a16="http://schemas.microsoft.com/office/drawing/2014/main" id="{76CED40C-8280-F64D-835C-BBE2711F60D9}"/>
              </a:ext>
            </a:extLst>
          </p:cNvPr>
          <p:cNvSpPr>
            <a:spLocks noGrp="1"/>
          </p:cNvSpPr>
          <p:nvPr>
            <p:ph type="dt" sz="half" idx="25"/>
          </p:nvPr>
        </p:nvSpPr>
        <p:spPr/>
        <p:txBody>
          <a:bodyPr/>
          <a:lstStyle>
            <a:lvl1pPr>
              <a:defRPr>
                <a:solidFill>
                  <a:schemeClr val="tx1"/>
                </a:solidFill>
              </a:defRPr>
            </a:lvl1pPr>
          </a:lstStyle>
          <a:p>
            <a:endParaRPr lang="en-US" noProof="0"/>
          </a:p>
        </p:txBody>
      </p:sp>
      <p:sp>
        <p:nvSpPr>
          <p:cNvPr id="12" name="Footer Placeholder 11">
            <a:extLst>
              <a:ext uri="{FF2B5EF4-FFF2-40B4-BE49-F238E27FC236}">
                <a16:creationId xmlns:a16="http://schemas.microsoft.com/office/drawing/2014/main" id="{B2AF8FD8-EE9D-314B-8AE1-79B9D514A949}"/>
              </a:ext>
            </a:extLst>
          </p:cNvPr>
          <p:cNvSpPr>
            <a:spLocks noGrp="1"/>
          </p:cNvSpPr>
          <p:nvPr>
            <p:ph type="ftr" sz="quarter" idx="26"/>
          </p:nvPr>
        </p:nvSpPr>
        <p:spPr/>
        <p:txBody>
          <a:bodyPr/>
          <a:lstStyle>
            <a:lvl1pPr>
              <a:defRPr>
                <a:solidFill>
                  <a:schemeClr val="tx1"/>
                </a:solidFill>
              </a:defRPr>
            </a:lvl1pPr>
          </a:lstStyle>
          <a:p>
            <a:endParaRPr lang="en-US" noProof="0"/>
          </a:p>
        </p:txBody>
      </p:sp>
      <p:sp>
        <p:nvSpPr>
          <p:cNvPr id="13" name="Slide Number Placeholder 12">
            <a:extLst>
              <a:ext uri="{FF2B5EF4-FFF2-40B4-BE49-F238E27FC236}">
                <a16:creationId xmlns:a16="http://schemas.microsoft.com/office/drawing/2014/main" id="{CE15C5B3-F137-C847-8AEF-B6EA3211AAAA}"/>
              </a:ext>
            </a:extLst>
          </p:cNvPr>
          <p:cNvSpPr>
            <a:spLocks noGrp="1"/>
          </p:cNvSpPr>
          <p:nvPr>
            <p:ph type="sldNum" sz="quarter" idx="27"/>
          </p:nvPr>
        </p:nvSpPr>
        <p:spPr/>
        <p:txBody>
          <a:bodyPr/>
          <a:lstStyle>
            <a:lvl1pPr>
              <a:defRPr>
                <a:solidFill>
                  <a:schemeClr val="tx1"/>
                </a:solidFill>
              </a:defRPr>
            </a:lvl1pPr>
          </a:lstStyle>
          <a:p>
            <a:fld id="{A5163908-529D-4A49-892F-D37C4044DFD8}" type="slidenum">
              <a:rPr lang="en-US" noProof="0" smtClean="0"/>
              <a:pPr/>
              <a:t>‹nº›</a:t>
            </a:fld>
            <a:endParaRPr lang="en-US" noProof="0"/>
          </a:p>
        </p:txBody>
      </p:sp>
      <p:sp>
        <p:nvSpPr>
          <p:cNvPr id="10" name="Text Placeholder 9">
            <a:extLst>
              <a:ext uri="{FF2B5EF4-FFF2-40B4-BE49-F238E27FC236}">
                <a16:creationId xmlns:a16="http://schemas.microsoft.com/office/drawing/2014/main" id="{974F6BD1-05E3-0748-8229-5BFCF37D213A}"/>
              </a:ext>
            </a:extLst>
          </p:cNvPr>
          <p:cNvSpPr>
            <a:spLocks noGrp="1"/>
          </p:cNvSpPr>
          <p:nvPr>
            <p:ph type="body" sz="quarter" idx="23" hasCustomPrompt="1"/>
          </p:nvPr>
        </p:nvSpPr>
        <p:spPr>
          <a:xfrm>
            <a:off x="8280764" y="216000"/>
            <a:ext cx="360000" cy="457297"/>
          </a:xfrm>
          <a:blipFill dpi="0" rotWithShape="1">
            <a:blip r:embed="rId2">
              <a:alphaModFix/>
            </a:blip>
            <a:srcRect/>
            <a:stretch>
              <a:fillRect/>
            </a:stretch>
          </a:blipFill>
        </p:spPr>
        <p:txBody>
          <a:bodyPr/>
          <a:lstStyle>
            <a:lvl1pPr marL="0" indent="0">
              <a:buNone/>
              <a:defRPr/>
            </a:lvl1pPr>
          </a:lstStyle>
          <a:p>
            <a:pPr lvl="0"/>
            <a:r>
              <a:rPr lang="en-US" noProof="0"/>
              <a:t> </a:t>
            </a:r>
          </a:p>
        </p:txBody>
      </p:sp>
      <p:sp>
        <p:nvSpPr>
          <p:cNvPr id="15" name="Text Placeholder 9">
            <a:extLst>
              <a:ext uri="{FF2B5EF4-FFF2-40B4-BE49-F238E27FC236}">
                <a16:creationId xmlns:a16="http://schemas.microsoft.com/office/drawing/2014/main" id="{8C7E7A55-842A-944F-B105-E98E505B4981}"/>
              </a:ext>
            </a:extLst>
          </p:cNvPr>
          <p:cNvSpPr>
            <a:spLocks noGrp="1"/>
          </p:cNvSpPr>
          <p:nvPr>
            <p:ph type="body" sz="quarter" idx="14"/>
          </p:nvPr>
        </p:nvSpPr>
        <p:spPr>
          <a:xfrm>
            <a:off x="504825" y="378000"/>
            <a:ext cx="2627313" cy="4320000"/>
          </a:xfrm>
        </p:spPr>
        <p:txBody>
          <a:bodyPr lIns="0" tIns="0" rIns="0" bIns="0" anchor="ctr" anchorCtr="0">
            <a:noAutofit/>
          </a:bodyPr>
          <a:lstStyle>
            <a:lvl1pPr marL="6350" indent="-6350">
              <a:lnSpc>
                <a:spcPct val="90000"/>
              </a:lnSpc>
              <a:buClr>
                <a:srgbClr val="00629F"/>
              </a:buClr>
              <a:buNone/>
              <a:tabLst/>
              <a:defRPr sz="2800" b="0" i="0">
                <a:solidFill>
                  <a:srgbClr val="00629F"/>
                </a:solidFill>
                <a:latin typeface="+mj-lt"/>
                <a:cs typeface="Calibri Light" panose="020F0302020204030204" pitchFamily="34" charset="0"/>
              </a:defRPr>
            </a:lvl1pPr>
            <a:lvl2pPr marL="668338" indent="-312738">
              <a:lnSpc>
                <a:spcPct val="90000"/>
              </a:lnSpc>
              <a:buClr>
                <a:srgbClr val="00629F"/>
              </a:buClr>
              <a:buNone/>
              <a:tabLst/>
              <a:defRPr sz="2400" b="0" i="0">
                <a:solidFill>
                  <a:srgbClr val="00629F"/>
                </a:solidFill>
                <a:latin typeface="+mj-lt"/>
                <a:cs typeface="Calibri Light" panose="020F0302020204030204" pitchFamily="34" charset="0"/>
              </a:defRPr>
            </a:lvl2pPr>
            <a:lvl3pPr marL="979488" indent="-266700">
              <a:lnSpc>
                <a:spcPct val="90000"/>
              </a:lnSpc>
              <a:buClr>
                <a:srgbClr val="00629F"/>
              </a:buClr>
              <a:buNone/>
              <a:tabLst/>
              <a:defRPr sz="1800" b="0" i="0">
                <a:solidFill>
                  <a:srgbClr val="00629F"/>
                </a:solidFill>
                <a:latin typeface="+mj-lt"/>
                <a:cs typeface="Calibri Light" panose="020F0302020204030204" pitchFamily="34" charset="0"/>
              </a:defRPr>
            </a:lvl3pPr>
            <a:lvl4pPr marL="1292225" indent="-254000">
              <a:lnSpc>
                <a:spcPct val="90000"/>
              </a:lnSpc>
              <a:buClr>
                <a:srgbClr val="00629F"/>
              </a:buClr>
              <a:buNone/>
              <a:tabLst/>
              <a:defRPr sz="1600" b="0" i="0">
                <a:solidFill>
                  <a:srgbClr val="00629F"/>
                </a:solidFill>
                <a:latin typeface="+mj-lt"/>
                <a:cs typeface="Calibri Light" panose="020F0302020204030204" pitchFamily="34" charset="0"/>
              </a:defRPr>
            </a:lvl4pPr>
          </a:lstStyle>
          <a:p>
            <a:pPr lvl="0"/>
            <a:r>
              <a:rPr lang="en-US" noProof="0" dirty="0"/>
              <a:t>Click to edit Master text styles</a:t>
            </a:r>
          </a:p>
        </p:txBody>
      </p:sp>
      <p:pic>
        <p:nvPicPr>
          <p:cNvPr id="9" name="Gráfico 8">
            <a:extLst>
              <a:ext uri="{FF2B5EF4-FFF2-40B4-BE49-F238E27FC236}">
                <a16:creationId xmlns:a16="http://schemas.microsoft.com/office/drawing/2014/main" id="{EF387135-190E-8FA1-B5E3-32376D9FFABF}"/>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323528" y="267495"/>
            <a:ext cx="1146971" cy="504056"/>
          </a:xfrm>
          <a:prstGeom prst="rect">
            <a:avLst/>
          </a:prstGeom>
        </p:spPr>
      </p:pic>
    </p:spTree>
    <p:extLst>
      <p:ext uri="{BB962C8B-B14F-4D97-AF65-F5344CB8AC3E}">
        <p14:creationId xmlns:p14="http://schemas.microsoft.com/office/powerpoint/2010/main" val="78523263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 bleed image - small overlay left - blu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2D4F054F-6CD0-C744-99DB-747A5AF70D4D}"/>
              </a:ext>
            </a:extLst>
          </p:cNvPr>
          <p:cNvSpPr>
            <a:spLocks noGrp="1"/>
          </p:cNvSpPr>
          <p:nvPr>
            <p:ph type="pic" sz="quarter" idx="22" hasCustomPrompt="1"/>
          </p:nvPr>
        </p:nvSpPr>
        <p:spPr>
          <a:xfrm>
            <a:off x="0" y="0"/>
            <a:ext cx="9144000" cy="5143500"/>
          </a:xfrm>
          <a:solidFill>
            <a:schemeClr val="bg1">
              <a:lumMod val="85000"/>
            </a:schemeClr>
          </a:solidFill>
        </p:spPr>
        <p:txBody>
          <a:bodyPr vert="horz" lIns="0" tIns="0" rIns="0" bIns="576000" spcCol="324000" rtlCol="0" anchor="ctr" anchorCtr="0">
            <a:noAutofit/>
          </a:bodyPr>
          <a:lstStyle>
            <a:lvl1pPr marL="0" indent="0" algn="ctr">
              <a:buNone/>
              <a:defRPr lang="en-US" dirty="0"/>
            </a:lvl1pPr>
          </a:lstStyle>
          <a:p>
            <a:pPr marL="0" lvl="0" indent="0" algn="ctr">
              <a:buNone/>
            </a:pPr>
            <a:r>
              <a:rPr lang="en-US" noProof="0"/>
              <a:t>Insert photo 1500 x 843 px</a:t>
            </a:r>
          </a:p>
        </p:txBody>
      </p:sp>
      <p:sp>
        <p:nvSpPr>
          <p:cNvPr id="11" name="Footer Placeholder 4">
            <a:extLst>
              <a:ext uri="{FF2B5EF4-FFF2-40B4-BE49-F238E27FC236}">
                <a16:creationId xmlns:a16="http://schemas.microsoft.com/office/drawing/2014/main" id="{769BFD60-1F6E-8847-8AF0-D376979663F9}"/>
              </a:ext>
            </a:extLst>
          </p:cNvPr>
          <p:cNvSpPr txBox="1">
            <a:spLocks/>
          </p:cNvSpPr>
          <p:nvPr userDrawn="1"/>
        </p:nvSpPr>
        <p:spPr>
          <a:xfrm>
            <a:off x="7884368" y="4719600"/>
            <a:ext cx="1069691" cy="275297"/>
          </a:xfrm>
          <a:prstGeom prst="rect">
            <a:avLst/>
          </a:prstGeom>
        </p:spPr>
        <p:txBody>
          <a:bodyPr vert="horz" lIns="0" tIns="0" rIns="0" bIns="0" rtlCol="0" anchor="b"/>
          <a:lstStyle>
            <a:defPPr>
              <a:defRPr lang="de-DE"/>
            </a:defPPr>
            <a:lvl1pPr marL="0" algn="r" defTabSz="914278" rtl="0" eaLnBrk="1" latinLnBrk="0" hangingPunct="1">
              <a:defRPr sz="700" b="0" i="0" kern="1200">
                <a:solidFill>
                  <a:schemeClr val="tx1">
                    <a:lumMod val="85000"/>
                    <a:lumOff val="15000"/>
                  </a:schemeClr>
                </a:solidFill>
                <a:latin typeface="Calibri Light" panose="020F0302020204030204" pitchFamily="34" charset="0"/>
                <a:ea typeface="+mn-ea"/>
                <a:cs typeface="Calibri Light" panose="020F0302020204030204" pitchFamily="34" charset="0"/>
              </a:defRPr>
            </a:lvl1pPr>
            <a:lvl2pPr marL="457140" algn="l" defTabSz="914278" rtl="0" eaLnBrk="1" latinLnBrk="0" hangingPunct="1">
              <a:defRPr sz="1800" kern="1200">
                <a:solidFill>
                  <a:schemeClr val="tx1"/>
                </a:solidFill>
                <a:latin typeface="+mn-lt"/>
                <a:ea typeface="+mn-ea"/>
                <a:cs typeface="+mn-cs"/>
              </a:defRPr>
            </a:lvl2pPr>
            <a:lvl3pPr marL="914278" algn="l" defTabSz="914278" rtl="0" eaLnBrk="1" latinLnBrk="0" hangingPunct="1">
              <a:defRPr sz="1800" kern="1200">
                <a:solidFill>
                  <a:schemeClr val="tx1"/>
                </a:solidFill>
                <a:latin typeface="+mn-lt"/>
                <a:ea typeface="+mn-ea"/>
                <a:cs typeface="+mn-cs"/>
              </a:defRPr>
            </a:lvl3pPr>
            <a:lvl4pPr marL="1371417" algn="l" defTabSz="914278" rtl="0" eaLnBrk="1" latinLnBrk="0" hangingPunct="1">
              <a:defRPr sz="1800" kern="1200">
                <a:solidFill>
                  <a:schemeClr val="tx1"/>
                </a:solidFill>
                <a:latin typeface="+mn-lt"/>
                <a:ea typeface="+mn-ea"/>
                <a:cs typeface="+mn-cs"/>
              </a:defRPr>
            </a:lvl4pPr>
            <a:lvl5pPr marL="1828556" algn="l" defTabSz="914278" rtl="0" eaLnBrk="1" latinLnBrk="0" hangingPunct="1">
              <a:defRPr sz="1800" kern="1200">
                <a:solidFill>
                  <a:schemeClr val="tx1"/>
                </a:solidFill>
                <a:latin typeface="+mn-lt"/>
                <a:ea typeface="+mn-ea"/>
                <a:cs typeface="+mn-cs"/>
              </a:defRPr>
            </a:lvl5pPr>
            <a:lvl6pPr marL="2285696" algn="l" defTabSz="914278" rtl="0" eaLnBrk="1" latinLnBrk="0" hangingPunct="1">
              <a:defRPr sz="1800" kern="1200">
                <a:solidFill>
                  <a:schemeClr val="tx1"/>
                </a:solidFill>
                <a:latin typeface="+mn-lt"/>
                <a:ea typeface="+mn-ea"/>
                <a:cs typeface="+mn-cs"/>
              </a:defRPr>
            </a:lvl6pPr>
            <a:lvl7pPr marL="2742834" algn="l" defTabSz="914278" rtl="0" eaLnBrk="1" latinLnBrk="0" hangingPunct="1">
              <a:defRPr sz="1800" kern="1200">
                <a:solidFill>
                  <a:schemeClr val="tx1"/>
                </a:solidFill>
                <a:latin typeface="+mn-lt"/>
                <a:ea typeface="+mn-ea"/>
                <a:cs typeface="+mn-cs"/>
              </a:defRPr>
            </a:lvl7pPr>
            <a:lvl8pPr marL="3199972" algn="l" defTabSz="914278" rtl="0" eaLnBrk="1" latinLnBrk="0" hangingPunct="1">
              <a:defRPr sz="1800" kern="1200">
                <a:solidFill>
                  <a:schemeClr val="tx1"/>
                </a:solidFill>
                <a:latin typeface="+mn-lt"/>
                <a:ea typeface="+mn-ea"/>
                <a:cs typeface="+mn-cs"/>
              </a:defRPr>
            </a:lvl8pPr>
            <a:lvl9pPr marL="3657112" algn="l" defTabSz="914278" rtl="0" eaLnBrk="1" latinLnBrk="0" hangingPunct="1">
              <a:defRPr sz="1800" kern="1200">
                <a:solidFill>
                  <a:schemeClr val="tx1"/>
                </a:solidFill>
                <a:latin typeface="+mn-lt"/>
                <a:ea typeface="+mn-ea"/>
                <a:cs typeface="+mn-cs"/>
              </a:defRPr>
            </a:lvl9pPr>
          </a:lstStyle>
          <a:p>
            <a:pPr algn="r"/>
            <a:r>
              <a:rPr lang="en-US" sz="700" noProof="0">
                <a:solidFill>
                  <a:schemeClr val="bg1">
                    <a:lumMod val="65000"/>
                  </a:schemeClr>
                </a:solidFill>
              </a:rPr>
              <a:t>© Koninklijke Philips N.V.</a:t>
            </a:r>
          </a:p>
        </p:txBody>
      </p:sp>
      <p:sp>
        <p:nvSpPr>
          <p:cNvPr id="7" name="Date Placeholder 6">
            <a:extLst>
              <a:ext uri="{FF2B5EF4-FFF2-40B4-BE49-F238E27FC236}">
                <a16:creationId xmlns:a16="http://schemas.microsoft.com/office/drawing/2014/main" id="{76CED40C-8280-F64D-835C-BBE2711F60D9}"/>
              </a:ext>
            </a:extLst>
          </p:cNvPr>
          <p:cNvSpPr>
            <a:spLocks noGrp="1"/>
          </p:cNvSpPr>
          <p:nvPr>
            <p:ph type="dt" sz="half" idx="25"/>
          </p:nvPr>
        </p:nvSpPr>
        <p:spPr/>
        <p:txBody>
          <a:bodyPr/>
          <a:lstStyle>
            <a:lvl1pPr>
              <a:defRPr>
                <a:solidFill>
                  <a:schemeClr val="bg1"/>
                </a:solidFill>
                <a:latin typeface="+mn-lt"/>
              </a:defRPr>
            </a:lvl1pPr>
          </a:lstStyle>
          <a:p>
            <a:endParaRPr lang="en-US" noProof="0">
              <a:solidFill>
                <a:schemeClr val="bg1"/>
              </a:solidFill>
            </a:endParaRPr>
          </a:p>
        </p:txBody>
      </p:sp>
      <p:sp>
        <p:nvSpPr>
          <p:cNvPr id="12" name="Footer Placeholder 11">
            <a:extLst>
              <a:ext uri="{FF2B5EF4-FFF2-40B4-BE49-F238E27FC236}">
                <a16:creationId xmlns:a16="http://schemas.microsoft.com/office/drawing/2014/main" id="{B2AF8FD8-EE9D-314B-8AE1-79B9D514A949}"/>
              </a:ext>
            </a:extLst>
          </p:cNvPr>
          <p:cNvSpPr>
            <a:spLocks noGrp="1"/>
          </p:cNvSpPr>
          <p:nvPr>
            <p:ph type="ftr" sz="quarter" idx="26"/>
          </p:nvPr>
        </p:nvSpPr>
        <p:spPr/>
        <p:txBody>
          <a:bodyPr/>
          <a:lstStyle>
            <a:lvl1pPr>
              <a:defRPr>
                <a:solidFill>
                  <a:schemeClr val="bg1"/>
                </a:solidFill>
                <a:latin typeface="+mn-lt"/>
              </a:defRPr>
            </a:lvl1pPr>
          </a:lstStyle>
          <a:p>
            <a:endParaRPr lang="en-US" noProof="0">
              <a:solidFill>
                <a:schemeClr val="bg1"/>
              </a:solidFill>
            </a:endParaRPr>
          </a:p>
        </p:txBody>
      </p:sp>
      <p:sp>
        <p:nvSpPr>
          <p:cNvPr id="13" name="Slide Number Placeholder 12">
            <a:extLst>
              <a:ext uri="{FF2B5EF4-FFF2-40B4-BE49-F238E27FC236}">
                <a16:creationId xmlns:a16="http://schemas.microsoft.com/office/drawing/2014/main" id="{CE15C5B3-F137-C847-8AEF-B6EA3211AAAA}"/>
              </a:ext>
            </a:extLst>
          </p:cNvPr>
          <p:cNvSpPr>
            <a:spLocks noGrp="1"/>
          </p:cNvSpPr>
          <p:nvPr>
            <p:ph type="sldNum" sz="quarter" idx="27"/>
          </p:nvPr>
        </p:nvSpPr>
        <p:spPr/>
        <p:txBody>
          <a:bodyPr/>
          <a:lstStyle>
            <a:lvl1pPr>
              <a:defRPr>
                <a:solidFill>
                  <a:schemeClr val="bg1"/>
                </a:solidFill>
                <a:latin typeface="+mn-lt"/>
              </a:defRPr>
            </a:lvl1pPr>
          </a:lstStyle>
          <a:p>
            <a:fld id="{A5163908-529D-4A49-892F-D37C4044DFD8}" type="slidenum">
              <a:rPr lang="en-US" noProof="0" smtClean="0"/>
              <a:pPr/>
              <a:t>‹nº›</a:t>
            </a:fld>
            <a:endParaRPr lang="en-US" noProof="0"/>
          </a:p>
        </p:txBody>
      </p:sp>
      <p:sp>
        <p:nvSpPr>
          <p:cNvPr id="20" name="Text Placeholder 9">
            <a:extLst>
              <a:ext uri="{FF2B5EF4-FFF2-40B4-BE49-F238E27FC236}">
                <a16:creationId xmlns:a16="http://schemas.microsoft.com/office/drawing/2014/main" id="{5FB4E9C5-372D-B54F-AB35-3198E76F9BEA}"/>
              </a:ext>
            </a:extLst>
          </p:cNvPr>
          <p:cNvSpPr>
            <a:spLocks noGrp="1"/>
          </p:cNvSpPr>
          <p:nvPr>
            <p:ph type="body" sz="quarter" idx="23" hasCustomPrompt="1"/>
          </p:nvPr>
        </p:nvSpPr>
        <p:spPr>
          <a:xfrm>
            <a:off x="8280764" y="216000"/>
            <a:ext cx="360000" cy="457297"/>
          </a:xfrm>
          <a:blipFill dpi="0" rotWithShape="1">
            <a:blip r:embed="rId2">
              <a:alphaModFix/>
            </a:blip>
            <a:srcRect/>
            <a:stretch>
              <a:fillRect/>
            </a:stretch>
          </a:blipFill>
        </p:spPr>
        <p:txBody>
          <a:bodyPr/>
          <a:lstStyle>
            <a:lvl1pPr marL="0" indent="0">
              <a:buNone/>
              <a:defRPr/>
            </a:lvl1pPr>
          </a:lstStyle>
          <a:p>
            <a:pPr lvl="0"/>
            <a:r>
              <a:rPr lang="en-US" noProof="0"/>
              <a:t> </a:t>
            </a:r>
          </a:p>
        </p:txBody>
      </p:sp>
      <p:sp>
        <p:nvSpPr>
          <p:cNvPr id="9" name="Text Placeholder 9">
            <a:extLst>
              <a:ext uri="{FF2B5EF4-FFF2-40B4-BE49-F238E27FC236}">
                <a16:creationId xmlns:a16="http://schemas.microsoft.com/office/drawing/2014/main" id="{A6F08260-F124-AB45-A656-0CF6C91D547F}"/>
              </a:ext>
            </a:extLst>
          </p:cNvPr>
          <p:cNvSpPr>
            <a:spLocks noGrp="1"/>
          </p:cNvSpPr>
          <p:nvPr>
            <p:ph type="body" sz="quarter" idx="14"/>
          </p:nvPr>
        </p:nvSpPr>
        <p:spPr>
          <a:xfrm>
            <a:off x="504825" y="1209600"/>
            <a:ext cx="2627313" cy="3484800"/>
          </a:xfrm>
          <a:solidFill>
            <a:srgbClr val="002C77"/>
          </a:solidFill>
        </p:spPr>
        <p:txBody>
          <a:bodyPr lIns="108000" tIns="0" rIns="0" bIns="0" anchor="ctr" anchorCtr="0">
            <a:noAutofit/>
          </a:bodyPr>
          <a:lstStyle>
            <a:lvl1pPr marL="6350" indent="-6350">
              <a:lnSpc>
                <a:spcPct val="90000"/>
              </a:lnSpc>
              <a:buClr>
                <a:schemeClr val="bg1"/>
              </a:buClr>
              <a:buNone/>
              <a:tabLst/>
              <a:defRPr sz="2800" b="0" i="0">
                <a:solidFill>
                  <a:schemeClr val="bg1"/>
                </a:solidFill>
                <a:latin typeface="+mj-lt"/>
                <a:cs typeface="Calibri Light" panose="020F0302020204030204" pitchFamily="34" charset="0"/>
              </a:defRPr>
            </a:lvl1pPr>
            <a:lvl2pPr marL="668338" indent="-312738">
              <a:lnSpc>
                <a:spcPct val="90000"/>
              </a:lnSpc>
              <a:buClr>
                <a:schemeClr val="bg1"/>
              </a:buClr>
              <a:tabLst/>
              <a:defRPr sz="2400" b="0" i="0">
                <a:solidFill>
                  <a:schemeClr val="bg1"/>
                </a:solidFill>
                <a:latin typeface="+mj-lt"/>
                <a:cs typeface="Calibri Light" panose="020F0302020204030204" pitchFamily="34" charset="0"/>
              </a:defRPr>
            </a:lvl2pPr>
            <a:lvl3pPr marL="979488" indent="-266700">
              <a:lnSpc>
                <a:spcPct val="90000"/>
              </a:lnSpc>
              <a:buClr>
                <a:schemeClr val="bg1"/>
              </a:buClr>
              <a:tabLst/>
              <a:defRPr sz="1800" b="0" i="0">
                <a:solidFill>
                  <a:schemeClr val="bg1"/>
                </a:solidFill>
                <a:latin typeface="+mj-lt"/>
                <a:cs typeface="Calibri Light" panose="020F0302020204030204" pitchFamily="34" charset="0"/>
              </a:defRPr>
            </a:lvl3pPr>
            <a:lvl4pPr marL="1292225" indent="-254000">
              <a:lnSpc>
                <a:spcPct val="90000"/>
              </a:lnSpc>
              <a:buClr>
                <a:schemeClr val="bg1"/>
              </a:buClr>
              <a:tabLst/>
              <a:defRPr sz="1600" b="0" i="0">
                <a:solidFill>
                  <a:schemeClr val="bg1"/>
                </a:solidFill>
                <a:latin typeface="+mj-lt"/>
                <a:cs typeface="Calibri Light" panose="020F0302020204030204" pitchFamily="34" charset="0"/>
              </a:defRPr>
            </a:lvl4pPr>
          </a:lstStyle>
          <a:p>
            <a:pPr lvl="0"/>
            <a:r>
              <a:rPr lang="en-US" noProof="0"/>
              <a:t>Click to edit Master text styles</a:t>
            </a:r>
          </a:p>
        </p:txBody>
      </p:sp>
    </p:spTree>
    <p:extLst>
      <p:ext uri="{BB962C8B-B14F-4D97-AF65-F5344CB8AC3E}">
        <p14:creationId xmlns:p14="http://schemas.microsoft.com/office/powerpoint/2010/main" val="265916224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bleed image - small overlay right - blu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2D4F054F-6CD0-C744-99DB-747A5AF70D4D}"/>
              </a:ext>
            </a:extLst>
          </p:cNvPr>
          <p:cNvSpPr>
            <a:spLocks noGrp="1"/>
          </p:cNvSpPr>
          <p:nvPr>
            <p:ph type="pic" sz="quarter" idx="22" hasCustomPrompt="1"/>
          </p:nvPr>
        </p:nvSpPr>
        <p:spPr>
          <a:xfrm>
            <a:off x="0" y="0"/>
            <a:ext cx="9144000" cy="5143500"/>
          </a:xfrm>
          <a:solidFill>
            <a:schemeClr val="bg1">
              <a:lumMod val="85000"/>
            </a:schemeClr>
          </a:solidFill>
        </p:spPr>
        <p:txBody>
          <a:bodyPr vert="horz" lIns="0" tIns="0" rIns="0" bIns="576000" spcCol="324000" rtlCol="0" anchor="ctr">
            <a:noAutofit/>
          </a:bodyPr>
          <a:lstStyle>
            <a:lvl1pPr marL="0" indent="0" algn="ctr">
              <a:buNone/>
              <a:defRPr lang="en-US" dirty="0"/>
            </a:lvl1pPr>
          </a:lstStyle>
          <a:p>
            <a:pPr marL="0" lvl="0" indent="0" algn="ctr">
              <a:buNone/>
            </a:pPr>
            <a:r>
              <a:rPr lang="en-US" noProof="0"/>
              <a:t>Insert photo 1500 x 843 px</a:t>
            </a:r>
          </a:p>
        </p:txBody>
      </p:sp>
      <p:sp>
        <p:nvSpPr>
          <p:cNvPr id="11" name="Footer Placeholder 4">
            <a:extLst>
              <a:ext uri="{FF2B5EF4-FFF2-40B4-BE49-F238E27FC236}">
                <a16:creationId xmlns:a16="http://schemas.microsoft.com/office/drawing/2014/main" id="{769BFD60-1F6E-8847-8AF0-D376979663F9}"/>
              </a:ext>
            </a:extLst>
          </p:cNvPr>
          <p:cNvSpPr txBox="1">
            <a:spLocks/>
          </p:cNvSpPr>
          <p:nvPr userDrawn="1"/>
        </p:nvSpPr>
        <p:spPr>
          <a:xfrm>
            <a:off x="7884368" y="4719600"/>
            <a:ext cx="1069691" cy="275297"/>
          </a:xfrm>
          <a:prstGeom prst="rect">
            <a:avLst/>
          </a:prstGeom>
        </p:spPr>
        <p:txBody>
          <a:bodyPr vert="horz" lIns="0" tIns="0" rIns="0" bIns="0" rtlCol="0" anchor="b"/>
          <a:lstStyle>
            <a:defPPr>
              <a:defRPr lang="de-DE"/>
            </a:defPPr>
            <a:lvl1pPr marL="0" algn="r" defTabSz="914278" rtl="0" eaLnBrk="1" latinLnBrk="0" hangingPunct="1">
              <a:defRPr sz="700" b="0" i="0" kern="1200">
                <a:solidFill>
                  <a:schemeClr val="tx1">
                    <a:lumMod val="85000"/>
                    <a:lumOff val="15000"/>
                  </a:schemeClr>
                </a:solidFill>
                <a:latin typeface="Calibri Light" panose="020F0302020204030204" pitchFamily="34" charset="0"/>
                <a:ea typeface="+mn-ea"/>
                <a:cs typeface="Calibri Light" panose="020F0302020204030204" pitchFamily="34" charset="0"/>
              </a:defRPr>
            </a:lvl1pPr>
            <a:lvl2pPr marL="457140" algn="l" defTabSz="914278" rtl="0" eaLnBrk="1" latinLnBrk="0" hangingPunct="1">
              <a:defRPr sz="1800" kern="1200">
                <a:solidFill>
                  <a:schemeClr val="tx1"/>
                </a:solidFill>
                <a:latin typeface="+mn-lt"/>
                <a:ea typeface="+mn-ea"/>
                <a:cs typeface="+mn-cs"/>
              </a:defRPr>
            </a:lvl2pPr>
            <a:lvl3pPr marL="914278" algn="l" defTabSz="914278" rtl="0" eaLnBrk="1" latinLnBrk="0" hangingPunct="1">
              <a:defRPr sz="1800" kern="1200">
                <a:solidFill>
                  <a:schemeClr val="tx1"/>
                </a:solidFill>
                <a:latin typeface="+mn-lt"/>
                <a:ea typeface="+mn-ea"/>
                <a:cs typeface="+mn-cs"/>
              </a:defRPr>
            </a:lvl3pPr>
            <a:lvl4pPr marL="1371417" algn="l" defTabSz="914278" rtl="0" eaLnBrk="1" latinLnBrk="0" hangingPunct="1">
              <a:defRPr sz="1800" kern="1200">
                <a:solidFill>
                  <a:schemeClr val="tx1"/>
                </a:solidFill>
                <a:latin typeface="+mn-lt"/>
                <a:ea typeface="+mn-ea"/>
                <a:cs typeface="+mn-cs"/>
              </a:defRPr>
            </a:lvl4pPr>
            <a:lvl5pPr marL="1828556" algn="l" defTabSz="914278" rtl="0" eaLnBrk="1" latinLnBrk="0" hangingPunct="1">
              <a:defRPr sz="1800" kern="1200">
                <a:solidFill>
                  <a:schemeClr val="tx1"/>
                </a:solidFill>
                <a:latin typeface="+mn-lt"/>
                <a:ea typeface="+mn-ea"/>
                <a:cs typeface="+mn-cs"/>
              </a:defRPr>
            </a:lvl5pPr>
            <a:lvl6pPr marL="2285696" algn="l" defTabSz="914278" rtl="0" eaLnBrk="1" latinLnBrk="0" hangingPunct="1">
              <a:defRPr sz="1800" kern="1200">
                <a:solidFill>
                  <a:schemeClr val="tx1"/>
                </a:solidFill>
                <a:latin typeface="+mn-lt"/>
                <a:ea typeface="+mn-ea"/>
                <a:cs typeface="+mn-cs"/>
              </a:defRPr>
            </a:lvl6pPr>
            <a:lvl7pPr marL="2742834" algn="l" defTabSz="914278" rtl="0" eaLnBrk="1" latinLnBrk="0" hangingPunct="1">
              <a:defRPr sz="1800" kern="1200">
                <a:solidFill>
                  <a:schemeClr val="tx1"/>
                </a:solidFill>
                <a:latin typeface="+mn-lt"/>
                <a:ea typeface="+mn-ea"/>
                <a:cs typeface="+mn-cs"/>
              </a:defRPr>
            </a:lvl7pPr>
            <a:lvl8pPr marL="3199972" algn="l" defTabSz="914278" rtl="0" eaLnBrk="1" latinLnBrk="0" hangingPunct="1">
              <a:defRPr sz="1800" kern="1200">
                <a:solidFill>
                  <a:schemeClr val="tx1"/>
                </a:solidFill>
                <a:latin typeface="+mn-lt"/>
                <a:ea typeface="+mn-ea"/>
                <a:cs typeface="+mn-cs"/>
              </a:defRPr>
            </a:lvl8pPr>
            <a:lvl9pPr marL="3657112" algn="l" defTabSz="914278" rtl="0" eaLnBrk="1" latinLnBrk="0" hangingPunct="1">
              <a:defRPr sz="1800" kern="1200">
                <a:solidFill>
                  <a:schemeClr val="tx1"/>
                </a:solidFill>
                <a:latin typeface="+mn-lt"/>
                <a:ea typeface="+mn-ea"/>
                <a:cs typeface="+mn-cs"/>
              </a:defRPr>
            </a:lvl9pPr>
          </a:lstStyle>
          <a:p>
            <a:pPr algn="r"/>
            <a:r>
              <a:rPr lang="en-US" sz="700" noProof="0">
                <a:solidFill>
                  <a:schemeClr val="bg1">
                    <a:lumMod val="65000"/>
                  </a:schemeClr>
                </a:solidFill>
              </a:rPr>
              <a:t>© Koninklijke Philips N.V.</a:t>
            </a:r>
          </a:p>
        </p:txBody>
      </p:sp>
      <p:sp>
        <p:nvSpPr>
          <p:cNvPr id="7" name="Date Placeholder 6">
            <a:extLst>
              <a:ext uri="{FF2B5EF4-FFF2-40B4-BE49-F238E27FC236}">
                <a16:creationId xmlns:a16="http://schemas.microsoft.com/office/drawing/2014/main" id="{76CED40C-8280-F64D-835C-BBE2711F60D9}"/>
              </a:ext>
            </a:extLst>
          </p:cNvPr>
          <p:cNvSpPr>
            <a:spLocks noGrp="1"/>
          </p:cNvSpPr>
          <p:nvPr>
            <p:ph type="dt" sz="half" idx="25"/>
          </p:nvPr>
        </p:nvSpPr>
        <p:spPr/>
        <p:txBody>
          <a:bodyPr/>
          <a:lstStyle>
            <a:lvl1pPr>
              <a:defRPr>
                <a:solidFill>
                  <a:schemeClr val="bg1"/>
                </a:solidFill>
                <a:latin typeface="+mn-lt"/>
              </a:defRPr>
            </a:lvl1pPr>
          </a:lstStyle>
          <a:p>
            <a:endParaRPr lang="en-US" noProof="0">
              <a:solidFill>
                <a:schemeClr val="bg1"/>
              </a:solidFill>
            </a:endParaRPr>
          </a:p>
        </p:txBody>
      </p:sp>
      <p:sp>
        <p:nvSpPr>
          <p:cNvPr id="12" name="Footer Placeholder 11">
            <a:extLst>
              <a:ext uri="{FF2B5EF4-FFF2-40B4-BE49-F238E27FC236}">
                <a16:creationId xmlns:a16="http://schemas.microsoft.com/office/drawing/2014/main" id="{B2AF8FD8-EE9D-314B-8AE1-79B9D514A949}"/>
              </a:ext>
            </a:extLst>
          </p:cNvPr>
          <p:cNvSpPr>
            <a:spLocks noGrp="1"/>
          </p:cNvSpPr>
          <p:nvPr>
            <p:ph type="ftr" sz="quarter" idx="26"/>
          </p:nvPr>
        </p:nvSpPr>
        <p:spPr/>
        <p:txBody>
          <a:bodyPr/>
          <a:lstStyle>
            <a:lvl1pPr>
              <a:defRPr>
                <a:solidFill>
                  <a:schemeClr val="bg1"/>
                </a:solidFill>
                <a:latin typeface="+mn-lt"/>
              </a:defRPr>
            </a:lvl1pPr>
          </a:lstStyle>
          <a:p>
            <a:endParaRPr lang="en-US" noProof="0">
              <a:solidFill>
                <a:schemeClr val="bg1"/>
              </a:solidFill>
            </a:endParaRPr>
          </a:p>
        </p:txBody>
      </p:sp>
      <p:sp>
        <p:nvSpPr>
          <p:cNvPr id="13" name="Slide Number Placeholder 12">
            <a:extLst>
              <a:ext uri="{FF2B5EF4-FFF2-40B4-BE49-F238E27FC236}">
                <a16:creationId xmlns:a16="http://schemas.microsoft.com/office/drawing/2014/main" id="{CE15C5B3-F137-C847-8AEF-B6EA3211AAAA}"/>
              </a:ext>
            </a:extLst>
          </p:cNvPr>
          <p:cNvSpPr>
            <a:spLocks noGrp="1"/>
          </p:cNvSpPr>
          <p:nvPr>
            <p:ph type="sldNum" sz="quarter" idx="27"/>
          </p:nvPr>
        </p:nvSpPr>
        <p:spPr/>
        <p:txBody>
          <a:bodyPr/>
          <a:lstStyle>
            <a:lvl1pPr>
              <a:defRPr>
                <a:solidFill>
                  <a:schemeClr val="bg1"/>
                </a:solidFill>
                <a:latin typeface="+mn-lt"/>
              </a:defRPr>
            </a:lvl1pPr>
          </a:lstStyle>
          <a:p>
            <a:fld id="{A5163908-529D-4A49-892F-D37C4044DFD8}" type="slidenum">
              <a:rPr lang="en-US" noProof="0" smtClean="0"/>
              <a:pPr/>
              <a:t>‹nº›</a:t>
            </a:fld>
            <a:endParaRPr lang="en-US" noProof="0"/>
          </a:p>
        </p:txBody>
      </p:sp>
      <p:sp>
        <p:nvSpPr>
          <p:cNvPr id="10" name="Text Placeholder 9">
            <a:extLst>
              <a:ext uri="{FF2B5EF4-FFF2-40B4-BE49-F238E27FC236}">
                <a16:creationId xmlns:a16="http://schemas.microsoft.com/office/drawing/2014/main" id="{5BCEDFCF-642D-F141-9A43-DB7CB01B361E}"/>
              </a:ext>
            </a:extLst>
          </p:cNvPr>
          <p:cNvSpPr>
            <a:spLocks noGrp="1"/>
          </p:cNvSpPr>
          <p:nvPr>
            <p:ph type="body" sz="quarter" idx="23" hasCustomPrompt="1"/>
          </p:nvPr>
        </p:nvSpPr>
        <p:spPr>
          <a:xfrm>
            <a:off x="8280764" y="216000"/>
            <a:ext cx="360000" cy="457297"/>
          </a:xfrm>
          <a:blipFill dpi="0" rotWithShape="1">
            <a:blip r:embed="rId2">
              <a:alphaModFix/>
            </a:blip>
            <a:srcRect/>
            <a:stretch>
              <a:fillRect/>
            </a:stretch>
          </a:blipFill>
        </p:spPr>
        <p:txBody>
          <a:bodyPr/>
          <a:lstStyle>
            <a:lvl1pPr marL="0" indent="0">
              <a:buNone/>
              <a:defRPr/>
            </a:lvl1pPr>
          </a:lstStyle>
          <a:p>
            <a:pPr lvl="0"/>
            <a:r>
              <a:rPr lang="en-US" noProof="0"/>
              <a:t> </a:t>
            </a:r>
          </a:p>
        </p:txBody>
      </p:sp>
      <p:sp>
        <p:nvSpPr>
          <p:cNvPr id="9" name="Text Placeholder 9">
            <a:extLst>
              <a:ext uri="{FF2B5EF4-FFF2-40B4-BE49-F238E27FC236}">
                <a16:creationId xmlns:a16="http://schemas.microsoft.com/office/drawing/2014/main" id="{922B8767-9500-8248-B35C-32B6CDB0147D}"/>
              </a:ext>
            </a:extLst>
          </p:cNvPr>
          <p:cNvSpPr>
            <a:spLocks noGrp="1"/>
          </p:cNvSpPr>
          <p:nvPr>
            <p:ph type="body" sz="quarter" idx="14"/>
          </p:nvPr>
        </p:nvSpPr>
        <p:spPr>
          <a:xfrm>
            <a:off x="6008400" y="1209600"/>
            <a:ext cx="2627313" cy="3484800"/>
          </a:xfrm>
          <a:solidFill>
            <a:srgbClr val="002C77"/>
          </a:solidFill>
        </p:spPr>
        <p:txBody>
          <a:bodyPr lIns="108000" tIns="0" rIns="0" bIns="0" anchor="ctr" anchorCtr="0">
            <a:noAutofit/>
          </a:bodyPr>
          <a:lstStyle>
            <a:lvl1pPr marL="6350" indent="-6350">
              <a:lnSpc>
                <a:spcPct val="90000"/>
              </a:lnSpc>
              <a:buClr>
                <a:schemeClr val="bg1"/>
              </a:buClr>
              <a:buNone/>
              <a:tabLst/>
              <a:defRPr sz="2800" b="0" i="0">
                <a:solidFill>
                  <a:schemeClr val="bg1"/>
                </a:solidFill>
                <a:latin typeface="+mj-lt"/>
                <a:cs typeface="Calibri Light" panose="020F0302020204030204" pitchFamily="34" charset="0"/>
              </a:defRPr>
            </a:lvl1pPr>
            <a:lvl2pPr marL="668338" indent="-312738">
              <a:lnSpc>
                <a:spcPct val="90000"/>
              </a:lnSpc>
              <a:buClr>
                <a:schemeClr val="bg1"/>
              </a:buClr>
              <a:buNone/>
              <a:tabLst/>
              <a:defRPr sz="2400" b="0" i="0">
                <a:solidFill>
                  <a:schemeClr val="bg1"/>
                </a:solidFill>
                <a:latin typeface="+mj-lt"/>
                <a:cs typeface="Calibri Light" panose="020F0302020204030204" pitchFamily="34" charset="0"/>
              </a:defRPr>
            </a:lvl2pPr>
            <a:lvl3pPr marL="979488" indent="-266700">
              <a:lnSpc>
                <a:spcPct val="90000"/>
              </a:lnSpc>
              <a:buClr>
                <a:schemeClr val="bg1"/>
              </a:buClr>
              <a:tabLst/>
              <a:defRPr sz="1800" b="0" i="0">
                <a:solidFill>
                  <a:schemeClr val="bg1"/>
                </a:solidFill>
                <a:latin typeface="+mj-lt"/>
                <a:cs typeface="Calibri Light" panose="020F0302020204030204" pitchFamily="34" charset="0"/>
              </a:defRPr>
            </a:lvl3pPr>
            <a:lvl4pPr marL="1292225" indent="-254000">
              <a:lnSpc>
                <a:spcPct val="90000"/>
              </a:lnSpc>
              <a:buClr>
                <a:schemeClr val="bg1"/>
              </a:buClr>
              <a:tabLst/>
              <a:defRPr sz="1600" b="0" i="0">
                <a:solidFill>
                  <a:schemeClr val="bg1"/>
                </a:solidFill>
                <a:latin typeface="+mj-lt"/>
                <a:cs typeface="Calibri Light" panose="020F0302020204030204" pitchFamily="34" charset="0"/>
              </a:defRPr>
            </a:lvl4pPr>
          </a:lstStyle>
          <a:p>
            <a:pPr lvl="0"/>
            <a:r>
              <a:rPr lang="en-US" noProof="0"/>
              <a:t>Click to edit Master text styles</a:t>
            </a:r>
          </a:p>
        </p:txBody>
      </p:sp>
      <p:pic>
        <p:nvPicPr>
          <p:cNvPr id="14" name="Gráfico 13">
            <a:extLst>
              <a:ext uri="{FF2B5EF4-FFF2-40B4-BE49-F238E27FC236}">
                <a16:creationId xmlns:a16="http://schemas.microsoft.com/office/drawing/2014/main" id="{A93E68FA-048C-BC6C-9DE0-88CB354A099B}"/>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323528" y="4083918"/>
            <a:ext cx="1146971" cy="504056"/>
          </a:xfrm>
          <a:prstGeom prst="rect">
            <a:avLst/>
          </a:prstGeom>
        </p:spPr>
      </p:pic>
    </p:spTree>
    <p:extLst>
      <p:ext uri="{BB962C8B-B14F-4D97-AF65-F5344CB8AC3E}">
        <p14:creationId xmlns:p14="http://schemas.microsoft.com/office/powerpoint/2010/main" val="41490134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nt - image lef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2D4F054F-6CD0-C744-99DB-747A5AF70D4D}"/>
              </a:ext>
            </a:extLst>
          </p:cNvPr>
          <p:cNvSpPr>
            <a:spLocks noGrp="1"/>
          </p:cNvSpPr>
          <p:nvPr>
            <p:ph type="pic" sz="quarter" idx="22" hasCustomPrompt="1"/>
          </p:nvPr>
        </p:nvSpPr>
        <p:spPr>
          <a:xfrm>
            <a:off x="0" y="0"/>
            <a:ext cx="4511675" cy="5143500"/>
          </a:xfrm>
          <a:solidFill>
            <a:schemeClr val="bg1">
              <a:lumMod val="85000"/>
            </a:schemeClr>
          </a:solidFill>
        </p:spPr>
        <p:txBody>
          <a:bodyPr vert="horz" lIns="0" tIns="0" rIns="0" bIns="576000" spcCol="324000" rtlCol="0" anchor="ctr">
            <a:noAutofit/>
          </a:bodyPr>
          <a:lstStyle>
            <a:lvl1pPr marL="0" indent="0" algn="ctr">
              <a:buNone/>
              <a:defRPr lang="en-US" dirty="0"/>
            </a:lvl1pPr>
          </a:lstStyle>
          <a:p>
            <a:pPr marL="0" lvl="0" indent="0" algn="ctr">
              <a:buNone/>
            </a:pPr>
            <a:r>
              <a:rPr lang="en-US" noProof="0"/>
              <a:t>Click icon to insert photo 419 x 843 px</a:t>
            </a:r>
          </a:p>
        </p:txBody>
      </p:sp>
      <p:sp>
        <p:nvSpPr>
          <p:cNvPr id="7" name="Date Placeholder 6">
            <a:extLst>
              <a:ext uri="{FF2B5EF4-FFF2-40B4-BE49-F238E27FC236}">
                <a16:creationId xmlns:a16="http://schemas.microsoft.com/office/drawing/2014/main" id="{76CED40C-8280-F64D-835C-BBE2711F60D9}"/>
              </a:ext>
            </a:extLst>
          </p:cNvPr>
          <p:cNvSpPr>
            <a:spLocks noGrp="1"/>
          </p:cNvSpPr>
          <p:nvPr>
            <p:ph type="dt" sz="half" idx="25"/>
          </p:nvPr>
        </p:nvSpPr>
        <p:spPr/>
        <p:txBody>
          <a:bodyPr/>
          <a:lstStyle>
            <a:lvl1pPr>
              <a:defRPr>
                <a:solidFill>
                  <a:schemeClr val="bg1"/>
                </a:solidFill>
                <a:latin typeface="+mn-lt"/>
              </a:defRPr>
            </a:lvl1pPr>
          </a:lstStyle>
          <a:p>
            <a:endParaRPr lang="en-US" noProof="0">
              <a:solidFill>
                <a:schemeClr val="bg1"/>
              </a:solidFill>
            </a:endParaRPr>
          </a:p>
        </p:txBody>
      </p:sp>
      <p:sp>
        <p:nvSpPr>
          <p:cNvPr id="12" name="Footer Placeholder 11">
            <a:extLst>
              <a:ext uri="{FF2B5EF4-FFF2-40B4-BE49-F238E27FC236}">
                <a16:creationId xmlns:a16="http://schemas.microsoft.com/office/drawing/2014/main" id="{B2AF8FD8-EE9D-314B-8AE1-79B9D514A949}"/>
              </a:ext>
            </a:extLst>
          </p:cNvPr>
          <p:cNvSpPr>
            <a:spLocks noGrp="1"/>
          </p:cNvSpPr>
          <p:nvPr>
            <p:ph type="ftr" sz="quarter" idx="26"/>
          </p:nvPr>
        </p:nvSpPr>
        <p:spPr/>
        <p:txBody>
          <a:bodyPr/>
          <a:lstStyle>
            <a:lvl1pPr>
              <a:defRPr>
                <a:solidFill>
                  <a:schemeClr val="bg1"/>
                </a:solidFill>
                <a:latin typeface="+mn-lt"/>
              </a:defRPr>
            </a:lvl1pPr>
          </a:lstStyle>
          <a:p>
            <a:endParaRPr lang="en-US" noProof="0">
              <a:solidFill>
                <a:schemeClr val="bg1"/>
              </a:solidFill>
            </a:endParaRPr>
          </a:p>
        </p:txBody>
      </p:sp>
      <p:sp>
        <p:nvSpPr>
          <p:cNvPr id="13" name="Slide Number Placeholder 12">
            <a:extLst>
              <a:ext uri="{FF2B5EF4-FFF2-40B4-BE49-F238E27FC236}">
                <a16:creationId xmlns:a16="http://schemas.microsoft.com/office/drawing/2014/main" id="{CE15C5B3-F137-C847-8AEF-B6EA3211AAAA}"/>
              </a:ext>
            </a:extLst>
          </p:cNvPr>
          <p:cNvSpPr>
            <a:spLocks noGrp="1"/>
          </p:cNvSpPr>
          <p:nvPr>
            <p:ph type="sldNum" sz="quarter" idx="27"/>
          </p:nvPr>
        </p:nvSpPr>
        <p:spPr/>
        <p:txBody>
          <a:bodyPr/>
          <a:lstStyle>
            <a:lvl1pPr>
              <a:defRPr>
                <a:solidFill>
                  <a:schemeClr val="bg1"/>
                </a:solidFill>
                <a:latin typeface="+mn-lt"/>
              </a:defRPr>
            </a:lvl1pPr>
          </a:lstStyle>
          <a:p>
            <a:fld id="{A5163908-529D-4A49-892F-D37C4044DFD8}" type="slidenum">
              <a:rPr lang="en-US" noProof="0" smtClean="0"/>
              <a:pPr/>
              <a:t>‹nº›</a:t>
            </a:fld>
            <a:endParaRPr lang="en-US" noProof="0"/>
          </a:p>
        </p:txBody>
      </p:sp>
      <p:sp>
        <p:nvSpPr>
          <p:cNvPr id="2" name="Title 1">
            <a:extLst>
              <a:ext uri="{FF2B5EF4-FFF2-40B4-BE49-F238E27FC236}">
                <a16:creationId xmlns:a16="http://schemas.microsoft.com/office/drawing/2014/main" id="{29F51A93-47BF-3E4F-8F7A-57ED443F020E}"/>
              </a:ext>
            </a:extLst>
          </p:cNvPr>
          <p:cNvSpPr>
            <a:spLocks noGrp="1"/>
          </p:cNvSpPr>
          <p:nvPr>
            <p:ph type="title" hasCustomPrompt="1"/>
          </p:nvPr>
        </p:nvSpPr>
        <p:spPr>
          <a:xfrm>
            <a:off x="4621213" y="376238"/>
            <a:ext cx="3406776" cy="827087"/>
          </a:xfrm>
        </p:spPr>
        <p:txBody>
          <a:bodyPr/>
          <a:lstStyle>
            <a:lvl1pPr>
              <a:defRPr sz="2400">
                <a:solidFill>
                  <a:srgbClr val="00629F"/>
                </a:solidFill>
              </a:defRPr>
            </a:lvl1pPr>
          </a:lstStyle>
          <a:p>
            <a:r>
              <a:rPr lang="en-US" noProof="0"/>
              <a:t>Click to edit Master </a:t>
            </a:r>
            <a:br>
              <a:rPr lang="en-US" noProof="0"/>
            </a:br>
            <a:r>
              <a:rPr lang="en-US" noProof="0"/>
              <a:t>title style</a:t>
            </a:r>
          </a:p>
        </p:txBody>
      </p:sp>
      <p:sp>
        <p:nvSpPr>
          <p:cNvPr id="4" name="Text Placeholder 3">
            <a:extLst>
              <a:ext uri="{FF2B5EF4-FFF2-40B4-BE49-F238E27FC236}">
                <a16:creationId xmlns:a16="http://schemas.microsoft.com/office/drawing/2014/main" id="{3B9A0CF2-F77E-DA44-97A6-E772500B7B8E}"/>
              </a:ext>
            </a:extLst>
          </p:cNvPr>
          <p:cNvSpPr>
            <a:spLocks noGrp="1"/>
          </p:cNvSpPr>
          <p:nvPr>
            <p:ph type="body" sz="quarter" idx="28"/>
          </p:nvPr>
        </p:nvSpPr>
        <p:spPr>
          <a:xfrm>
            <a:off x="4621212" y="1211264"/>
            <a:ext cx="4016375" cy="348456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210159890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nt - image right">
    <p:spTree>
      <p:nvGrpSpPr>
        <p:cNvPr id="1" name=""/>
        <p:cNvGrpSpPr/>
        <p:nvPr/>
      </p:nvGrpSpPr>
      <p:grpSpPr>
        <a:xfrm>
          <a:off x="0" y="0"/>
          <a:ext cx="0" cy="0"/>
          <a:chOff x="0" y="0"/>
          <a:chExt cx="0" cy="0"/>
        </a:xfrm>
      </p:grpSpPr>
      <p:pic>
        <p:nvPicPr>
          <p:cNvPr id="15" name="Gráfico 14">
            <a:extLst>
              <a:ext uri="{FF2B5EF4-FFF2-40B4-BE49-F238E27FC236}">
                <a16:creationId xmlns:a16="http://schemas.microsoft.com/office/drawing/2014/main" id="{DB16FCAD-2707-7D31-A613-6D237BB5AC1B}"/>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323528" y="4083918"/>
            <a:ext cx="1146971" cy="504056"/>
          </a:xfrm>
          <a:prstGeom prst="rect">
            <a:avLst/>
          </a:prstGeom>
        </p:spPr>
      </p:pic>
      <p:sp>
        <p:nvSpPr>
          <p:cNvPr id="8" name="Picture Placeholder 3">
            <a:extLst>
              <a:ext uri="{FF2B5EF4-FFF2-40B4-BE49-F238E27FC236}">
                <a16:creationId xmlns:a16="http://schemas.microsoft.com/office/drawing/2014/main" id="{2D4F054F-6CD0-C744-99DB-747A5AF70D4D}"/>
              </a:ext>
            </a:extLst>
          </p:cNvPr>
          <p:cNvSpPr>
            <a:spLocks noGrp="1"/>
          </p:cNvSpPr>
          <p:nvPr>
            <p:ph type="pic" sz="quarter" idx="22" hasCustomPrompt="1"/>
          </p:nvPr>
        </p:nvSpPr>
        <p:spPr>
          <a:xfrm>
            <a:off x="4633200" y="0"/>
            <a:ext cx="4510800" cy="5143500"/>
          </a:xfrm>
          <a:solidFill>
            <a:schemeClr val="bg1">
              <a:lumMod val="85000"/>
            </a:schemeClr>
          </a:solidFill>
        </p:spPr>
        <p:txBody>
          <a:bodyPr vert="horz" lIns="0" tIns="0" rIns="0" bIns="576000" spcCol="324000" rtlCol="0" anchor="ctr">
            <a:noAutofit/>
          </a:bodyPr>
          <a:lstStyle>
            <a:lvl1pPr marL="0" indent="0" algn="ctr">
              <a:buNone/>
              <a:defRPr lang="en-US" dirty="0"/>
            </a:lvl1pPr>
          </a:lstStyle>
          <a:p>
            <a:pPr marL="0" lvl="0" indent="0" algn="ctr">
              <a:buNone/>
            </a:pPr>
            <a:r>
              <a:rPr lang="en-US" noProof="0"/>
              <a:t>Click icon to insert photo 419 x 843 px</a:t>
            </a:r>
          </a:p>
        </p:txBody>
      </p:sp>
      <p:sp>
        <p:nvSpPr>
          <p:cNvPr id="11" name="Footer Placeholder 4">
            <a:extLst>
              <a:ext uri="{FF2B5EF4-FFF2-40B4-BE49-F238E27FC236}">
                <a16:creationId xmlns:a16="http://schemas.microsoft.com/office/drawing/2014/main" id="{769BFD60-1F6E-8847-8AF0-D376979663F9}"/>
              </a:ext>
            </a:extLst>
          </p:cNvPr>
          <p:cNvSpPr txBox="1">
            <a:spLocks/>
          </p:cNvSpPr>
          <p:nvPr userDrawn="1"/>
        </p:nvSpPr>
        <p:spPr>
          <a:xfrm>
            <a:off x="7884368" y="4719600"/>
            <a:ext cx="1069691" cy="275297"/>
          </a:xfrm>
          <a:prstGeom prst="rect">
            <a:avLst/>
          </a:prstGeom>
        </p:spPr>
        <p:txBody>
          <a:bodyPr vert="horz" lIns="0" tIns="0" rIns="0" bIns="0" rtlCol="0" anchor="b"/>
          <a:lstStyle>
            <a:defPPr>
              <a:defRPr lang="de-DE"/>
            </a:defPPr>
            <a:lvl1pPr marL="0" algn="r" defTabSz="914278" rtl="0" eaLnBrk="1" latinLnBrk="0" hangingPunct="1">
              <a:defRPr sz="700" b="0" i="0" kern="1200">
                <a:solidFill>
                  <a:schemeClr val="tx1">
                    <a:lumMod val="85000"/>
                    <a:lumOff val="15000"/>
                  </a:schemeClr>
                </a:solidFill>
                <a:latin typeface="Calibri Light" panose="020F0302020204030204" pitchFamily="34" charset="0"/>
                <a:ea typeface="+mn-ea"/>
                <a:cs typeface="Calibri Light" panose="020F0302020204030204" pitchFamily="34" charset="0"/>
              </a:defRPr>
            </a:lvl1pPr>
            <a:lvl2pPr marL="457140" algn="l" defTabSz="914278" rtl="0" eaLnBrk="1" latinLnBrk="0" hangingPunct="1">
              <a:defRPr sz="1800" kern="1200">
                <a:solidFill>
                  <a:schemeClr val="tx1"/>
                </a:solidFill>
                <a:latin typeface="+mn-lt"/>
                <a:ea typeface="+mn-ea"/>
                <a:cs typeface="+mn-cs"/>
              </a:defRPr>
            </a:lvl2pPr>
            <a:lvl3pPr marL="914278" algn="l" defTabSz="914278" rtl="0" eaLnBrk="1" latinLnBrk="0" hangingPunct="1">
              <a:defRPr sz="1800" kern="1200">
                <a:solidFill>
                  <a:schemeClr val="tx1"/>
                </a:solidFill>
                <a:latin typeface="+mn-lt"/>
                <a:ea typeface="+mn-ea"/>
                <a:cs typeface="+mn-cs"/>
              </a:defRPr>
            </a:lvl3pPr>
            <a:lvl4pPr marL="1371417" algn="l" defTabSz="914278" rtl="0" eaLnBrk="1" latinLnBrk="0" hangingPunct="1">
              <a:defRPr sz="1800" kern="1200">
                <a:solidFill>
                  <a:schemeClr val="tx1"/>
                </a:solidFill>
                <a:latin typeface="+mn-lt"/>
                <a:ea typeface="+mn-ea"/>
                <a:cs typeface="+mn-cs"/>
              </a:defRPr>
            </a:lvl4pPr>
            <a:lvl5pPr marL="1828556" algn="l" defTabSz="914278" rtl="0" eaLnBrk="1" latinLnBrk="0" hangingPunct="1">
              <a:defRPr sz="1800" kern="1200">
                <a:solidFill>
                  <a:schemeClr val="tx1"/>
                </a:solidFill>
                <a:latin typeface="+mn-lt"/>
                <a:ea typeface="+mn-ea"/>
                <a:cs typeface="+mn-cs"/>
              </a:defRPr>
            </a:lvl5pPr>
            <a:lvl6pPr marL="2285696" algn="l" defTabSz="914278" rtl="0" eaLnBrk="1" latinLnBrk="0" hangingPunct="1">
              <a:defRPr sz="1800" kern="1200">
                <a:solidFill>
                  <a:schemeClr val="tx1"/>
                </a:solidFill>
                <a:latin typeface="+mn-lt"/>
                <a:ea typeface="+mn-ea"/>
                <a:cs typeface="+mn-cs"/>
              </a:defRPr>
            </a:lvl6pPr>
            <a:lvl7pPr marL="2742834" algn="l" defTabSz="914278" rtl="0" eaLnBrk="1" latinLnBrk="0" hangingPunct="1">
              <a:defRPr sz="1800" kern="1200">
                <a:solidFill>
                  <a:schemeClr val="tx1"/>
                </a:solidFill>
                <a:latin typeface="+mn-lt"/>
                <a:ea typeface="+mn-ea"/>
                <a:cs typeface="+mn-cs"/>
              </a:defRPr>
            </a:lvl7pPr>
            <a:lvl8pPr marL="3199972" algn="l" defTabSz="914278" rtl="0" eaLnBrk="1" latinLnBrk="0" hangingPunct="1">
              <a:defRPr sz="1800" kern="1200">
                <a:solidFill>
                  <a:schemeClr val="tx1"/>
                </a:solidFill>
                <a:latin typeface="+mn-lt"/>
                <a:ea typeface="+mn-ea"/>
                <a:cs typeface="+mn-cs"/>
              </a:defRPr>
            </a:lvl8pPr>
            <a:lvl9pPr marL="3657112" algn="l" defTabSz="914278" rtl="0" eaLnBrk="1" latinLnBrk="0" hangingPunct="1">
              <a:defRPr sz="1800" kern="1200">
                <a:solidFill>
                  <a:schemeClr val="tx1"/>
                </a:solidFill>
                <a:latin typeface="+mn-lt"/>
                <a:ea typeface="+mn-ea"/>
                <a:cs typeface="+mn-cs"/>
              </a:defRPr>
            </a:lvl9pPr>
          </a:lstStyle>
          <a:p>
            <a:pPr algn="r"/>
            <a:r>
              <a:rPr lang="en-US" sz="700" noProof="0">
                <a:solidFill>
                  <a:schemeClr val="bg1">
                    <a:lumMod val="65000"/>
                  </a:schemeClr>
                </a:solidFill>
              </a:rPr>
              <a:t>© Koninklijke Philips N.V.</a:t>
            </a:r>
          </a:p>
        </p:txBody>
      </p:sp>
      <p:sp>
        <p:nvSpPr>
          <p:cNvPr id="7" name="Date Placeholder 6">
            <a:extLst>
              <a:ext uri="{FF2B5EF4-FFF2-40B4-BE49-F238E27FC236}">
                <a16:creationId xmlns:a16="http://schemas.microsoft.com/office/drawing/2014/main" id="{76CED40C-8280-F64D-835C-BBE2711F60D9}"/>
              </a:ext>
            </a:extLst>
          </p:cNvPr>
          <p:cNvSpPr>
            <a:spLocks noGrp="1"/>
          </p:cNvSpPr>
          <p:nvPr>
            <p:ph type="dt" sz="half" idx="25"/>
          </p:nvPr>
        </p:nvSpPr>
        <p:spPr/>
        <p:txBody>
          <a:bodyPr/>
          <a:lstStyle>
            <a:lvl1pPr>
              <a:defRPr>
                <a:latin typeface="+mn-lt"/>
              </a:defRPr>
            </a:lvl1pPr>
          </a:lstStyle>
          <a:p>
            <a:endParaRPr lang="en-US" noProof="0"/>
          </a:p>
        </p:txBody>
      </p:sp>
      <p:sp>
        <p:nvSpPr>
          <p:cNvPr id="12" name="Footer Placeholder 11">
            <a:extLst>
              <a:ext uri="{FF2B5EF4-FFF2-40B4-BE49-F238E27FC236}">
                <a16:creationId xmlns:a16="http://schemas.microsoft.com/office/drawing/2014/main" id="{B2AF8FD8-EE9D-314B-8AE1-79B9D514A949}"/>
              </a:ext>
            </a:extLst>
          </p:cNvPr>
          <p:cNvSpPr>
            <a:spLocks noGrp="1"/>
          </p:cNvSpPr>
          <p:nvPr>
            <p:ph type="ftr" sz="quarter" idx="26"/>
          </p:nvPr>
        </p:nvSpPr>
        <p:spPr/>
        <p:txBody>
          <a:bodyPr/>
          <a:lstStyle>
            <a:lvl1pPr>
              <a:defRPr>
                <a:latin typeface="+mn-lt"/>
              </a:defRPr>
            </a:lvl1pPr>
          </a:lstStyle>
          <a:p>
            <a:endParaRPr lang="en-US" noProof="0"/>
          </a:p>
        </p:txBody>
      </p:sp>
      <p:sp>
        <p:nvSpPr>
          <p:cNvPr id="13" name="Slide Number Placeholder 12">
            <a:extLst>
              <a:ext uri="{FF2B5EF4-FFF2-40B4-BE49-F238E27FC236}">
                <a16:creationId xmlns:a16="http://schemas.microsoft.com/office/drawing/2014/main" id="{CE15C5B3-F137-C847-8AEF-B6EA3211AAAA}"/>
              </a:ext>
            </a:extLst>
          </p:cNvPr>
          <p:cNvSpPr>
            <a:spLocks noGrp="1"/>
          </p:cNvSpPr>
          <p:nvPr>
            <p:ph type="sldNum" sz="quarter" idx="27"/>
          </p:nvPr>
        </p:nvSpPr>
        <p:spPr/>
        <p:txBody>
          <a:bodyPr/>
          <a:lstStyle>
            <a:lvl1pPr>
              <a:defRPr>
                <a:latin typeface="+mn-lt"/>
              </a:defRPr>
            </a:lvl1pPr>
          </a:lstStyle>
          <a:p>
            <a:fld id="{A5163908-529D-4A49-892F-D37C4044DFD8}" type="slidenum">
              <a:rPr lang="en-US" noProof="0" smtClean="0"/>
              <a:pPr/>
              <a:t>‹nº›</a:t>
            </a:fld>
            <a:endParaRPr lang="en-US" noProof="0"/>
          </a:p>
        </p:txBody>
      </p:sp>
      <p:sp>
        <p:nvSpPr>
          <p:cNvPr id="2" name="Title 1">
            <a:extLst>
              <a:ext uri="{FF2B5EF4-FFF2-40B4-BE49-F238E27FC236}">
                <a16:creationId xmlns:a16="http://schemas.microsoft.com/office/drawing/2014/main" id="{29F51A93-47BF-3E4F-8F7A-57ED443F020E}"/>
              </a:ext>
            </a:extLst>
          </p:cNvPr>
          <p:cNvSpPr>
            <a:spLocks noGrp="1"/>
          </p:cNvSpPr>
          <p:nvPr>
            <p:ph type="title" hasCustomPrompt="1"/>
          </p:nvPr>
        </p:nvSpPr>
        <p:spPr>
          <a:xfrm>
            <a:off x="503237" y="376238"/>
            <a:ext cx="3997325" cy="827999"/>
          </a:xfrm>
        </p:spPr>
        <p:txBody>
          <a:bodyPr/>
          <a:lstStyle>
            <a:lvl1pPr>
              <a:lnSpc>
                <a:spcPct val="100000"/>
              </a:lnSpc>
              <a:defRPr sz="2400">
                <a:solidFill>
                  <a:srgbClr val="00629F"/>
                </a:solidFill>
              </a:defRPr>
            </a:lvl1pPr>
          </a:lstStyle>
          <a:p>
            <a:r>
              <a:rPr lang="en-US" noProof="0"/>
              <a:t>Click to edit Master </a:t>
            </a:r>
            <a:br>
              <a:rPr lang="en-US" noProof="0"/>
            </a:br>
            <a:r>
              <a:rPr lang="en-US" noProof="0"/>
              <a:t>title style</a:t>
            </a:r>
          </a:p>
        </p:txBody>
      </p:sp>
      <p:sp>
        <p:nvSpPr>
          <p:cNvPr id="4" name="Text Placeholder 3">
            <a:extLst>
              <a:ext uri="{FF2B5EF4-FFF2-40B4-BE49-F238E27FC236}">
                <a16:creationId xmlns:a16="http://schemas.microsoft.com/office/drawing/2014/main" id="{3B9A0CF2-F77E-DA44-97A6-E772500B7B8E}"/>
              </a:ext>
            </a:extLst>
          </p:cNvPr>
          <p:cNvSpPr>
            <a:spLocks noGrp="1"/>
          </p:cNvSpPr>
          <p:nvPr>
            <p:ph type="body" sz="quarter" idx="28"/>
          </p:nvPr>
        </p:nvSpPr>
        <p:spPr>
          <a:xfrm>
            <a:off x="503237" y="1211264"/>
            <a:ext cx="3997325" cy="348456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0" name="Text Placeholder 9">
            <a:extLst>
              <a:ext uri="{FF2B5EF4-FFF2-40B4-BE49-F238E27FC236}">
                <a16:creationId xmlns:a16="http://schemas.microsoft.com/office/drawing/2014/main" id="{D917A831-45CE-E541-96F2-3935F3CC6491}"/>
              </a:ext>
            </a:extLst>
          </p:cNvPr>
          <p:cNvSpPr>
            <a:spLocks noGrp="1"/>
          </p:cNvSpPr>
          <p:nvPr>
            <p:ph type="body" sz="quarter" idx="23" hasCustomPrompt="1"/>
          </p:nvPr>
        </p:nvSpPr>
        <p:spPr>
          <a:xfrm>
            <a:off x="8280764" y="216000"/>
            <a:ext cx="360000" cy="457297"/>
          </a:xfrm>
          <a:blipFill dpi="0" rotWithShape="1">
            <a:blip r:embed="rId4">
              <a:alphaModFix/>
            </a:blip>
            <a:srcRect/>
            <a:stretch>
              <a:fillRect/>
            </a:stretch>
          </a:blipFill>
        </p:spPr>
        <p:txBody>
          <a:bodyPr/>
          <a:lstStyle>
            <a:lvl1pPr marL="0" indent="0">
              <a:buNone/>
              <a:defRPr/>
            </a:lvl1pPr>
          </a:lstStyle>
          <a:p>
            <a:pPr lvl="0"/>
            <a:r>
              <a:rPr lang="en-US" noProof="0"/>
              <a:t> </a:t>
            </a:r>
          </a:p>
        </p:txBody>
      </p:sp>
    </p:spTree>
    <p:extLst>
      <p:ext uri="{BB962C8B-B14F-4D97-AF65-F5344CB8AC3E}">
        <p14:creationId xmlns:p14="http://schemas.microsoft.com/office/powerpoint/2010/main" val="214767522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small -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2D4F054F-6CD0-C744-99DB-747A5AF70D4D}"/>
              </a:ext>
            </a:extLst>
          </p:cNvPr>
          <p:cNvSpPr>
            <a:spLocks noGrp="1"/>
          </p:cNvSpPr>
          <p:nvPr>
            <p:ph type="pic" sz="quarter" idx="22" hasCustomPrompt="1"/>
          </p:nvPr>
        </p:nvSpPr>
        <p:spPr>
          <a:xfrm>
            <a:off x="3254871" y="0"/>
            <a:ext cx="5889128" cy="5143500"/>
          </a:xfrm>
          <a:solidFill>
            <a:schemeClr val="bg1">
              <a:lumMod val="85000"/>
            </a:schemeClr>
          </a:solidFill>
        </p:spPr>
        <p:txBody>
          <a:bodyPr vert="horz" lIns="0" tIns="0" rIns="0" bIns="576000" spcCol="324000" rtlCol="0" anchor="ctr">
            <a:noAutofit/>
          </a:bodyPr>
          <a:lstStyle>
            <a:lvl1pPr marL="0" indent="0" algn="ctr">
              <a:buNone/>
              <a:defRPr lang="en-US" dirty="0"/>
            </a:lvl1pPr>
          </a:lstStyle>
          <a:p>
            <a:pPr marL="0" lvl="0" indent="0" algn="ctr">
              <a:buNone/>
            </a:pPr>
            <a:r>
              <a:rPr lang="en-US" noProof="0"/>
              <a:t>Click icon to insert photo </a:t>
            </a:r>
            <a:r>
              <a:rPr lang="en-US" b="0" i="0" noProof="0">
                <a:solidFill>
                  <a:srgbClr val="1A1A1A"/>
                </a:solidFill>
                <a:effectLst/>
                <a:latin typeface="OpenSans"/>
              </a:rPr>
              <a:t>966 x 843 px</a:t>
            </a:r>
            <a:endParaRPr lang="en-US" noProof="0"/>
          </a:p>
        </p:txBody>
      </p:sp>
      <p:sp>
        <p:nvSpPr>
          <p:cNvPr id="9" name="Text Placeholder 9">
            <a:extLst>
              <a:ext uri="{FF2B5EF4-FFF2-40B4-BE49-F238E27FC236}">
                <a16:creationId xmlns:a16="http://schemas.microsoft.com/office/drawing/2014/main" id="{2DB076B3-C88A-1849-AD02-099D8151BF14}"/>
              </a:ext>
            </a:extLst>
          </p:cNvPr>
          <p:cNvSpPr>
            <a:spLocks noGrp="1"/>
          </p:cNvSpPr>
          <p:nvPr>
            <p:ph type="body" sz="quarter" idx="23" hasCustomPrompt="1"/>
          </p:nvPr>
        </p:nvSpPr>
        <p:spPr>
          <a:xfrm>
            <a:off x="8280764" y="216000"/>
            <a:ext cx="360000" cy="457297"/>
          </a:xfrm>
          <a:blipFill dpi="0" rotWithShape="1">
            <a:blip r:embed="rId2">
              <a:alphaModFix/>
            </a:blip>
            <a:srcRect/>
            <a:stretch>
              <a:fillRect/>
            </a:stretch>
          </a:blipFill>
        </p:spPr>
        <p:txBody>
          <a:bodyPr/>
          <a:lstStyle>
            <a:lvl1pPr marL="0" indent="0">
              <a:buNone/>
              <a:defRPr/>
            </a:lvl1pPr>
          </a:lstStyle>
          <a:p>
            <a:pPr lvl="0"/>
            <a:r>
              <a:rPr lang="en-US" noProof="0"/>
              <a:t> </a:t>
            </a:r>
          </a:p>
        </p:txBody>
      </p:sp>
      <p:sp>
        <p:nvSpPr>
          <p:cNvPr id="11" name="Footer Placeholder 4">
            <a:extLst>
              <a:ext uri="{FF2B5EF4-FFF2-40B4-BE49-F238E27FC236}">
                <a16:creationId xmlns:a16="http://schemas.microsoft.com/office/drawing/2014/main" id="{769BFD60-1F6E-8847-8AF0-D376979663F9}"/>
              </a:ext>
            </a:extLst>
          </p:cNvPr>
          <p:cNvSpPr txBox="1">
            <a:spLocks/>
          </p:cNvSpPr>
          <p:nvPr userDrawn="1"/>
        </p:nvSpPr>
        <p:spPr>
          <a:xfrm>
            <a:off x="7889497" y="4719600"/>
            <a:ext cx="1064562" cy="275297"/>
          </a:xfrm>
          <a:prstGeom prst="rect">
            <a:avLst/>
          </a:prstGeom>
        </p:spPr>
        <p:txBody>
          <a:bodyPr vert="horz" lIns="0" tIns="0" rIns="0" bIns="0" rtlCol="0" anchor="b"/>
          <a:lstStyle>
            <a:defPPr>
              <a:defRPr lang="de-DE"/>
            </a:defPPr>
            <a:lvl1pPr marL="0" algn="r" defTabSz="914278" rtl="0" eaLnBrk="1" latinLnBrk="0" hangingPunct="1">
              <a:defRPr sz="700" b="0" i="0" kern="1200">
                <a:solidFill>
                  <a:schemeClr val="tx1">
                    <a:lumMod val="85000"/>
                    <a:lumOff val="15000"/>
                  </a:schemeClr>
                </a:solidFill>
                <a:latin typeface="Calibri Light" panose="020F0302020204030204" pitchFamily="34" charset="0"/>
                <a:ea typeface="+mn-ea"/>
                <a:cs typeface="Calibri Light" panose="020F0302020204030204" pitchFamily="34" charset="0"/>
              </a:defRPr>
            </a:lvl1pPr>
            <a:lvl2pPr marL="457140" algn="l" defTabSz="914278" rtl="0" eaLnBrk="1" latinLnBrk="0" hangingPunct="1">
              <a:defRPr sz="1800" kern="1200">
                <a:solidFill>
                  <a:schemeClr val="tx1"/>
                </a:solidFill>
                <a:latin typeface="+mn-lt"/>
                <a:ea typeface="+mn-ea"/>
                <a:cs typeface="+mn-cs"/>
              </a:defRPr>
            </a:lvl2pPr>
            <a:lvl3pPr marL="914278" algn="l" defTabSz="914278" rtl="0" eaLnBrk="1" latinLnBrk="0" hangingPunct="1">
              <a:defRPr sz="1800" kern="1200">
                <a:solidFill>
                  <a:schemeClr val="tx1"/>
                </a:solidFill>
                <a:latin typeface="+mn-lt"/>
                <a:ea typeface="+mn-ea"/>
                <a:cs typeface="+mn-cs"/>
              </a:defRPr>
            </a:lvl3pPr>
            <a:lvl4pPr marL="1371417" algn="l" defTabSz="914278" rtl="0" eaLnBrk="1" latinLnBrk="0" hangingPunct="1">
              <a:defRPr sz="1800" kern="1200">
                <a:solidFill>
                  <a:schemeClr val="tx1"/>
                </a:solidFill>
                <a:latin typeface="+mn-lt"/>
                <a:ea typeface="+mn-ea"/>
                <a:cs typeface="+mn-cs"/>
              </a:defRPr>
            </a:lvl4pPr>
            <a:lvl5pPr marL="1828556" algn="l" defTabSz="914278" rtl="0" eaLnBrk="1" latinLnBrk="0" hangingPunct="1">
              <a:defRPr sz="1800" kern="1200">
                <a:solidFill>
                  <a:schemeClr val="tx1"/>
                </a:solidFill>
                <a:latin typeface="+mn-lt"/>
                <a:ea typeface="+mn-ea"/>
                <a:cs typeface="+mn-cs"/>
              </a:defRPr>
            </a:lvl5pPr>
            <a:lvl6pPr marL="2285696" algn="l" defTabSz="914278" rtl="0" eaLnBrk="1" latinLnBrk="0" hangingPunct="1">
              <a:defRPr sz="1800" kern="1200">
                <a:solidFill>
                  <a:schemeClr val="tx1"/>
                </a:solidFill>
                <a:latin typeface="+mn-lt"/>
                <a:ea typeface="+mn-ea"/>
                <a:cs typeface="+mn-cs"/>
              </a:defRPr>
            </a:lvl6pPr>
            <a:lvl7pPr marL="2742834" algn="l" defTabSz="914278" rtl="0" eaLnBrk="1" latinLnBrk="0" hangingPunct="1">
              <a:defRPr sz="1800" kern="1200">
                <a:solidFill>
                  <a:schemeClr val="tx1"/>
                </a:solidFill>
                <a:latin typeface="+mn-lt"/>
                <a:ea typeface="+mn-ea"/>
                <a:cs typeface="+mn-cs"/>
              </a:defRPr>
            </a:lvl7pPr>
            <a:lvl8pPr marL="3199972" algn="l" defTabSz="914278" rtl="0" eaLnBrk="1" latinLnBrk="0" hangingPunct="1">
              <a:defRPr sz="1800" kern="1200">
                <a:solidFill>
                  <a:schemeClr val="tx1"/>
                </a:solidFill>
                <a:latin typeface="+mn-lt"/>
                <a:ea typeface="+mn-ea"/>
                <a:cs typeface="+mn-cs"/>
              </a:defRPr>
            </a:lvl8pPr>
            <a:lvl9pPr marL="3657112" algn="l" defTabSz="914278" rtl="0" eaLnBrk="1" latinLnBrk="0" hangingPunct="1">
              <a:defRPr sz="1800" kern="1200">
                <a:solidFill>
                  <a:schemeClr val="tx1"/>
                </a:solidFill>
                <a:latin typeface="+mn-lt"/>
                <a:ea typeface="+mn-ea"/>
                <a:cs typeface="+mn-cs"/>
              </a:defRPr>
            </a:lvl9pPr>
          </a:lstStyle>
          <a:p>
            <a:pPr algn="r"/>
            <a:r>
              <a:rPr lang="en-US" sz="700" noProof="0">
                <a:solidFill>
                  <a:schemeClr val="bg1">
                    <a:lumMod val="65000"/>
                  </a:schemeClr>
                </a:solidFill>
              </a:rPr>
              <a:t>© Koninklijke Philips N.V.</a:t>
            </a:r>
          </a:p>
        </p:txBody>
      </p:sp>
      <p:sp>
        <p:nvSpPr>
          <p:cNvPr id="7" name="Date Placeholder 6">
            <a:extLst>
              <a:ext uri="{FF2B5EF4-FFF2-40B4-BE49-F238E27FC236}">
                <a16:creationId xmlns:a16="http://schemas.microsoft.com/office/drawing/2014/main" id="{76CED40C-8280-F64D-835C-BBE2711F60D9}"/>
              </a:ext>
            </a:extLst>
          </p:cNvPr>
          <p:cNvSpPr>
            <a:spLocks noGrp="1"/>
          </p:cNvSpPr>
          <p:nvPr>
            <p:ph type="dt" sz="half" idx="25"/>
          </p:nvPr>
        </p:nvSpPr>
        <p:spPr/>
        <p:txBody>
          <a:bodyPr/>
          <a:lstStyle>
            <a:lvl1pPr>
              <a:defRPr>
                <a:latin typeface="+mn-lt"/>
              </a:defRPr>
            </a:lvl1pPr>
          </a:lstStyle>
          <a:p>
            <a:endParaRPr lang="en-US" noProof="0"/>
          </a:p>
        </p:txBody>
      </p:sp>
      <p:sp>
        <p:nvSpPr>
          <p:cNvPr id="12" name="Footer Placeholder 11">
            <a:extLst>
              <a:ext uri="{FF2B5EF4-FFF2-40B4-BE49-F238E27FC236}">
                <a16:creationId xmlns:a16="http://schemas.microsoft.com/office/drawing/2014/main" id="{B2AF8FD8-EE9D-314B-8AE1-79B9D514A949}"/>
              </a:ext>
            </a:extLst>
          </p:cNvPr>
          <p:cNvSpPr>
            <a:spLocks noGrp="1"/>
          </p:cNvSpPr>
          <p:nvPr>
            <p:ph type="ftr" sz="quarter" idx="26"/>
          </p:nvPr>
        </p:nvSpPr>
        <p:spPr/>
        <p:txBody>
          <a:bodyPr/>
          <a:lstStyle>
            <a:lvl1pPr>
              <a:defRPr>
                <a:latin typeface="+mn-lt"/>
              </a:defRPr>
            </a:lvl1pPr>
          </a:lstStyle>
          <a:p>
            <a:endParaRPr lang="en-US" noProof="0"/>
          </a:p>
        </p:txBody>
      </p:sp>
      <p:sp>
        <p:nvSpPr>
          <p:cNvPr id="13" name="Slide Number Placeholder 12">
            <a:extLst>
              <a:ext uri="{FF2B5EF4-FFF2-40B4-BE49-F238E27FC236}">
                <a16:creationId xmlns:a16="http://schemas.microsoft.com/office/drawing/2014/main" id="{CE15C5B3-F137-C847-8AEF-B6EA3211AAAA}"/>
              </a:ext>
            </a:extLst>
          </p:cNvPr>
          <p:cNvSpPr>
            <a:spLocks noGrp="1"/>
          </p:cNvSpPr>
          <p:nvPr>
            <p:ph type="sldNum" sz="quarter" idx="27"/>
          </p:nvPr>
        </p:nvSpPr>
        <p:spPr/>
        <p:txBody>
          <a:bodyPr/>
          <a:lstStyle>
            <a:lvl1pPr>
              <a:defRPr>
                <a:latin typeface="+mn-lt"/>
              </a:defRPr>
            </a:lvl1pPr>
          </a:lstStyle>
          <a:p>
            <a:fld id="{A5163908-529D-4A49-892F-D37C4044DFD8}" type="slidenum">
              <a:rPr lang="en-US" noProof="0" smtClean="0"/>
              <a:pPr/>
              <a:t>‹nº›</a:t>
            </a:fld>
            <a:endParaRPr lang="en-US" noProof="0"/>
          </a:p>
        </p:txBody>
      </p:sp>
      <p:sp>
        <p:nvSpPr>
          <p:cNvPr id="2" name="Title 1">
            <a:extLst>
              <a:ext uri="{FF2B5EF4-FFF2-40B4-BE49-F238E27FC236}">
                <a16:creationId xmlns:a16="http://schemas.microsoft.com/office/drawing/2014/main" id="{29F51A93-47BF-3E4F-8F7A-57ED443F020E}"/>
              </a:ext>
            </a:extLst>
          </p:cNvPr>
          <p:cNvSpPr>
            <a:spLocks noGrp="1"/>
          </p:cNvSpPr>
          <p:nvPr>
            <p:ph type="title" hasCustomPrompt="1"/>
          </p:nvPr>
        </p:nvSpPr>
        <p:spPr>
          <a:xfrm>
            <a:off x="503237" y="376239"/>
            <a:ext cx="2628901" cy="827999"/>
          </a:xfrm>
        </p:spPr>
        <p:txBody>
          <a:bodyPr/>
          <a:lstStyle>
            <a:lvl1pPr>
              <a:defRPr sz="2400">
                <a:solidFill>
                  <a:srgbClr val="00629F"/>
                </a:solidFill>
              </a:defRPr>
            </a:lvl1pPr>
          </a:lstStyle>
          <a:p>
            <a:r>
              <a:rPr lang="en-US" noProof="0"/>
              <a:t>Click to edit Master </a:t>
            </a:r>
            <a:br>
              <a:rPr lang="en-US" noProof="0"/>
            </a:br>
            <a:r>
              <a:rPr lang="en-US" noProof="0"/>
              <a:t>title style</a:t>
            </a:r>
          </a:p>
        </p:txBody>
      </p:sp>
      <p:sp>
        <p:nvSpPr>
          <p:cNvPr id="4" name="Text Placeholder 3">
            <a:extLst>
              <a:ext uri="{FF2B5EF4-FFF2-40B4-BE49-F238E27FC236}">
                <a16:creationId xmlns:a16="http://schemas.microsoft.com/office/drawing/2014/main" id="{3B9A0CF2-F77E-DA44-97A6-E772500B7B8E}"/>
              </a:ext>
            </a:extLst>
          </p:cNvPr>
          <p:cNvSpPr>
            <a:spLocks noGrp="1"/>
          </p:cNvSpPr>
          <p:nvPr>
            <p:ph type="body" sz="quarter" idx="28"/>
          </p:nvPr>
        </p:nvSpPr>
        <p:spPr>
          <a:xfrm>
            <a:off x="503237" y="1211263"/>
            <a:ext cx="2628901" cy="3484562"/>
          </a:xfrm>
        </p:spPr>
        <p:txBody>
          <a:bodyPr/>
          <a:lstStyle>
            <a:lvl5pPr>
              <a:defRPr b="0" i="0">
                <a:latin typeface="Calibri Light" panose="020F030202020403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pic>
        <p:nvPicPr>
          <p:cNvPr id="14" name="Gráfico 13">
            <a:extLst>
              <a:ext uri="{FF2B5EF4-FFF2-40B4-BE49-F238E27FC236}">
                <a16:creationId xmlns:a16="http://schemas.microsoft.com/office/drawing/2014/main" id="{5B47F9D8-71B9-E1AE-7954-8D39D1472F1D}"/>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323528" y="4083918"/>
            <a:ext cx="1146971" cy="504056"/>
          </a:xfrm>
          <a:prstGeom prst="rect">
            <a:avLst/>
          </a:prstGeom>
        </p:spPr>
      </p:pic>
    </p:spTree>
    <p:extLst>
      <p:ext uri="{BB962C8B-B14F-4D97-AF65-F5344CB8AC3E}">
        <p14:creationId xmlns:p14="http://schemas.microsoft.com/office/powerpoint/2010/main" val="390475214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 content - image lef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2D4F054F-6CD0-C744-99DB-747A5AF70D4D}"/>
              </a:ext>
            </a:extLst>
          </p:cNvPr>
          <p:cNvSpPr>
            <a:spLocks noGrp="1"/>
          </p:cNvSpPr>
          <p:nvPr>
            <p:ph type="pic" sz="quarter" idx="22" hasCustomPrompt="1"/>
          </p:nvPr>
        </p:nvSpPr>
        <p:spPr>
          <a:xfrm>
            <a:off x="503237" y="1211263"/>
            <a:ext cx="5380037" cy="3484562"/>
          </a:xfrm>
          <a:solidFill>
            <a:schemeClr val="bg1">
              <a:lumMod val="85000"/>
            </a:schemeClr>
          </a:solidFill>
        </p:spPr>
        <p:txBody>
          <a:bodyPr vert="horz" lIns="0" tIns="0" rIns="0" bIns="576000" spcCol="324000" rtlCol="0" anchor="ctr">
            <a:noAutofit/>
          </a:bodyPr>
          <a:lstStyle>
            <a:lvl1pPr marL="0" indent="0" algn="ctr">
              <a:buNone/>
              <a:defRPr lang="en-US" dirty="0"/>
            </a:lvl1pPr>
          </a:lstStyle>
          <a:p>
            <a:pPr marL="0" lvl="0" indent="0" algn="ctr">
              <a:buNone/>
            </a:pPr>
            <a:r>
              <a:rPr lang="en-US" noProof="0"/>
              <a:t>Insert picture 882 x 572 px</a:t>
            </a:r>
          </a:p>
        </p:txBody>
      </p:sp>
      <p:sp>
        <p:nvSpPr>
          <p:cNvPr id="7" name="Date Placeholder 6">
            <a:extLst>
              <a:ext uri="{FF2B5EF4-FFF2-40B4-BE49-F238E27FC236}">
                <a16:creationId xmlns:a16="http://schemas.microsoft.com/office/drawing/2014/main" id="{76CED40C-8280-F64D-835C-BBE2711F60D9}"/>
              </a:ext>
            </a:extLst>
          </p:cNvPr>
          <p:cNvSpPr>
            <a:spLocks noGrp="1"/>
          </p:cNvSpPr>
          <p:nvPr>
            <p:ph type="dt" sz="half" idx="25"/>
          </p:nvPr>
        </p:nvSpPr>
        <p:spPr/>
        <p:txBody>
          <a:bodyPr/>
          <a:lstStyle>
            <a:lvl1pPr>
              <a:defRPr>
                <a:latin typeface="+mn-lt"/>
              </a:defRPr>
            </a:lvl1pPr>
          </a:lstStyle>
          <a:p>
            <a:endParaRPr lang="en-US" noProof="0"/>
          </a:p>
        </p:txBody>
      </p:sp>
      <p:sp>
        <p:nvSpPr>
          <p:cNvPr id="12" name="Footer Placeholder 11">
            <a:extLst>
              <a:ext uri="{FF2B5EF4-FFF2-40B4-BE49-F238E27FC236}">
                <a16:creationId xmlns:a16="http://schemas.microsoft.com/office/drawing/2014/main" id="{B2AF8FD8-EE9D-314B-8AE1-79B9D514A949}"/>
              </a:ext>
            </a:extLst>
          </p:cNvPr>
          <p:cNvSpPr>
            <a:spLocks noGrp="1"/>
          </p:cNvSpPr>
          <p:nvPr>
            <p:ph type="ftr" sz="quarter" idx="26"/>
          </p:nvPr>
        </p:nvSpPr>
        <p:spPr/>
        <p:txBody>
          <a:bodyPr/>
          <a:lstStyle>
            <a:lvl1pPr>
              <a:defRPr>
                <a:latin typeface="+mn-lt"/>
              </a:defRPr>
            </a:lvl1pPr>
          </a:lstStyle>
          <a:p>
            <a:endParaRPr lang="en-US" noProof="0"/>
          </a:p>
        </p:txBody>
      </p:sp>
      <p:sp>
        <p:nvSpPr>
          <p:cNvPr id="13" name="Slide Number Placeholder 12">
            <a:extLst>
              <a:ext uri="{FF2B5EF4-FFF2-40B4-BE49-F238E27FC236}">
                <a16:creationId xmlns:a16="http://schemas.microsoft.com/office/drawing/2014/main" id="{CE15C5B3-F137-C847-8AEF-B6EA3211AAAA}"/>
              </a:ext>
            </a:extLst>
          </p:cNvPr>
          <p:cNvSpPr>
            <a:spLocks noGrp="1"/>
          </p:cNvSpPr>
          <p:nvPr>
            <p:ph type="sldNum" sz="quarter" idx="27"/>
          </p:nvPr>
        </p:nvSpPr>
        <p:spPr/>
        <p:txBody>
          <a:bodyPr/>
          <a:lstStyle>
            <a:lvl1pPr>
              <a:defRPr>
                <a:latin typeface="+mn-lt"/>
              </a:defRPr>
            </a:lvl1pPr>
          </a:lstStyle>
          <a:p>
            <a:fld id="{A5163908-529D-4A49-892F-D37C4044DFD8}" type="slidenum">
              <a:rPr lang="en-US" noProof="0" smtClean="0"/>
              <a:pPr/>
              <a:t>‹nº›</a:t>
            </a:fld>
            <a:endParaRPr lang="en-US" noProof="0"/>
          </a:p>
        </p:txBody>
      </p:sp>
      <p:sp>
        <p:nvSpPr>
          <p:cNvPr id="2" name="Title 1">
            <a:extLst>
              <a:ext uri="{FF2B5EF4-FFF2-40B4-BE49-F238E27FC236}">
                <a16:creationId xmlns:a16="http://schemas.microsoft.com/office/drawing/2014/main" id="{29F51A93-47BF-3E4F-8F7A-57ED443F020E}"/>
              </a:ext>
            </a:extLst>
          </p:cNvPr>
          <p:cNvSpPr>
            <a:spLocks noGrp="1"/>
          </p:cNvSpPr>
          <p:nvPr>
            <p:ph type="title"/>
          </p:nvPr>
        </p:nvSpPr>
        <p:spPr>
          <a:xfrm>
            <a:off x="503237" y="376238"/>
            <a:ext cx="7523999" cy="720000"/>
          </a:xfrm>
        </p:spPr>
        <p:txBody>
          <a:bodyPr/>
          <a:lstStyle>
            <a:lvl1pPr>
              <a:defRPr sz="2400">
                <a:solidFill>
                  <a:srgbClr val="00629F"/>
                </a:solidFill>
              </a:defRPr>
            </a:lvl1pPr>
          </a:lstStyle>
          <a:p>
            <a:r>
              <a:rPr lang="en-US" noProof="0"/>
              <a:t>Click to edit Master title style</a:t>
            </a:r>
          </a:p>
        </p:txBody>
      </p:sp>
      <p:sp>
        <p:nvSpPr>
          <p:cNvPr id="4" name="Text Placeholder 3">
            <a:extLst>
              <a:ext uri="{FF2B5EF4-FFF2-40B4-BE49-F238E27FC236}">
                <a16:creationId xmlns:a16="http://schemas.microsoft.com/office/drawing/2014/main" id="{3B9A0CF2-F77E-DA44-97A6-E772500B7B8E}"/>
              </a:ext>
            </a:extLst>
          </p:cNvPr>
          <p:cNvSpPr>
            <a:spLocks noGrp="1"/>
          </p:cNvSpPr>
          <p:nvPr>
            <p:ph type="body" sz="quarter" idx="28"/>
          </p:nvPr>
        </p:nvSpPr>
        <p:spPr>
          <a:xfrm>
            <a:off x="6007100" y="1211263"/>
            <a:ext cx="2633663" cy="34845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10295678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 content - image righ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7D58B0C-DEF4-9C4E-83F3-91ADA716B2A4}"/>
              </a:ext>
            </a:extLst>
          </p:cNvPr>
          <p:cNvSpPr>
            <a:spLocks noGrp="1"/>
          </p:cNvSpPr>
          <p:nvPr>
            <p:ph type="pic" sz="quarter" idx="14" hasCustomPrompt="1"/>
          </p:nvPr>
        </p:nvSpPr>
        <p:spPr>
          <a:xfrm>
            <a:off x="3252788" y="1211263"/>
            <a:ext cx="5378400" cy="3484562"/>
          </a:xfrm>
          <a:solidFill>
            <a:schemeClr val="bg1">
              <a:lumMod val="85000"/>
            </a:schemeClr>
          </a:solidFill>
        </p:spPr>
        <p:txBody>
          <a:bodyPr vert="horz" lIns="0" tIns="0" rIns="0" bIns="576000" spcCol="324000" rtlCol="0" anchor="ctr">
            <a:noAutofit/>
          </a:bodyPr>
          <a:lstStyle>
            <a:lvl1pPr>
              <a:defRPr lang="x-none"/>
            </a:lvl1pPr>
          </a:lstStyle>
          <a:p>
            <a:pPr marL="0" lvl="0" indent="0" algn="ctr">
              <a:buNone/>
            </a:pPr>
            <a:r>
              <a:rPr lang="en-US" noProof="0"/>
              <a:t>Insert picture 882 x 572 px</a:t>
            </a:r>
          </a:p>
        </p:txBody>
      </p:sp>
      <p:sp>
        <p:nvSpPr>
          <p:cNvPr id="7" name="Date Placeholder 6">
            <a:extLst>
              <a:ext uri="{FF2B5EF4-FFF2-40B4-BE49-F238E27FC236}">
                <a16:creationId xmlns:a16="http://schemas.microsoft.com/office/drawing/2014/main" id="{76CED40C-8280-F64D-835C-BBE2711F60D9}"/>
              </a:ext>
            </a:extLst>
          </p:cNvPr>
          <p:cNvSpPr>
            <a:spLocks noGrp="1"/>
          </p:cNvSpPr>
          <p:nvPr>
            <p:ph type="dt" sz="half" idx="25"/>
          </p:nvPr>
        </p:nvSpPr>
        <p:spPr/>
        <p:txBody>
          <a:bodyPr/>
          <a:lstStyle>
            <a:lvl1pPr>
              <a:defRPr>
                <a:latin typeface="+mn-lt"/>
              </a:defRPr>
            </a:lvl1pPr>
          </a:lstStyle>
          <a:p>
            <a:endParaRPr lang="en-US" noProof="0"/>
          </a:p>
        </p:txBody>
      </p:sp>
      <p:sp>
        <p:nvSpPr>
          <p:cNvPr id="12" name="Footer Placeholder 11">
            <a:extLst>
              <a:ext uri="{FF2B5EF4-FFF2-40B4-BE49-F238E27FC236}">
                <a16:creationId xmlns:a16="http://schemas.microsoft.com/office/drawing/2014/main" id="{B2AF8FD8-EE9D-314B-8AE1-79B9D514A949}"/>
              </a:ext>
            </a:extLst>
          </p:cNvPr>
          <p:cNvSpPr>
            <a:spLocks noGrp="1"/>
          </p:cNvSpPr>
          <p:nvPr>
            <p:ph type="ftr" sz="quarter" idx="26"/>
          </p:nvPr>
        </p:nvSpPr>
        <p:spPr/>
        <p:txBody>
          <a:bodyPr/>
          <a:lstStyle>
            <a:lvl1pPr>
              <a:defRPr>
                <a:latin typeface="+mn-lt"/>
              </a:defRPr>
            </a:lvl1pPr>
          </a:lstStyle>
          <a:p>
            <a:endParaRPr lang="en-US" noProof="0"/>
          </a:p>
        </p:txBody>
      </p:sp>
      <p:sp>
        <p:nvSpPr>
          <p:cNvPr id="13" name="Slide Number Placeholder 12">
            <a:extLst>
              <a:ext uri="{FF2B5EF4-FFF2-40B4-BE49-F238E27FC236}">
                <a16:creationId xmlns:a16="http://schemas.microsoft.com/office/drawing/2014/main" id="{CE15C5B3-F137-C847-8AEF-B6EA3211AAAA}"/>
              </a:ext>
            </a:extLst>
          </p:cNvPr>
          <p:cNvSpPr>
            <a:spLocks noGrp="1"/>
          </p:cNvSpPr>
          <p:nvPr>
            <p:ph type="sldNum" sz="quarter" idx="27"/>
          </p:nvPr>
        </p:nvSpPr>
        <p:spPr/>
        <p:txBody>
          <a:bodyPr/>
          <a:lstStyle>
            <a:lvl1pPr>
              <a:defRPr>
                <a:latin typeface="+mn-lt"/>
              </a:defRPr>
            </a:lvl1pPr>
          </a:lstStyle>
          <a:p>
            <a:fld id="{A5163908-529D-4A49-892F-D37C4044DFD8}" type="slidenum">
              <a:rPr lang="en-US" noProof="0" smtClean="0"/>
              <a:pPr/>
              <a:t>‹nº›</a:t>
            </a:fld>
            <a:endParaRPr lang="en-US" noProof="0"/>
          </a:p>
        </p:txBody>
      </p:sp>
      <p:sp>
        <p:nvSpPr>
          <p:cNvPr id="2" name="Title 1">
            <a:extLst>
              <a:ext uri="{FF2B5EF4-FFF2-40B4-BE49-F238E27FC236}">
                <a16:creationId xmlns:a16="http://schemas.microsoft.com/office/drawing/2014/main" id="{29F51A93-47BF-3E4F-8F7A-57ED443F020E}"/>
              </a:ext>
            </a:extLst>
          </p:cNvPr>
          <p:cNvSpPr>
            <a:spLocks noGrp="1"/>
          </p:cNvSpPr>
          <p:nvPr>
            <p:ph type="title"/>
          </p:nvPr>
        </p:nvSpPr>
        <p:spPr>
          <a:xfrm>
            <a:off x="503237" y="376238"/>
            <a:ext cx="7523999" cy="720000"/>
          </a:xfrm>
        </p:spPr>
        <p:txBody>
          <a:bodyPr/>
          <a:lstStyle>
            <a:lvl1pPr>
              <a:defRPr sz="2400">
                <a:solidFill>
                  <a:srgbClr val="00629F"/>
                </a:solidFill>
              </a:defRPr>
            </a:lvl1pPr>
          </a:lstStyle>
          <a:p>
            <a:r>
              <a:rPr lang="en-US" noProof="0"/>
              <a:t>Click to edit Master title style</a:t>
            </a:r>
          </a:p>
        </p:txBody>
      </p:sp>
      <p:sp>
        <p:nvSpPr>
          <p:cNvPr id="4" name="Text Placeholder 3">
            <a:extLst>
              <a:ext uri="{FF2B5EF4-FFF2-40B4-BE49-F238E27FC236}">
                <a16:creationId xmlns:a16="http://schemas.microsoft.com/office/drawing/2014/main" id="{3B9A0CF2-F77E-DA44-97A6-E772500B7B8E}"/>
              </a:ext>
            </a:extLst>
          </p:cNvPr>
          <p:cNvSpPr>
            <a:spLocks noGrp="1"/>
          </p:cNvSpPr>
          <p:nvPr>
            <p:ph type="body" sz="quarter" idx="28"/>
          </p:nvPr>
        </p:nvSpPr>
        <p:spPr>
          <a:xfrm>
            <a:off x="503239" y="1211263"/>
            <a:ext cx="2628900" cy="34845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347974486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wo column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396CD-AD2C-4C47-BD26-1A8BF8500BC3}"/>
              </a:ext>
            </a:extLst>
          </p:cNvPr>
          <p:cNvSpPr>
            <a:spLocks noGrp="1"/>
          </p:cNvSpPr>
          <p:nvPr>
            <p:ph type="title"/>
          </p:nvPr>
        </p:nvSpPr>
        <p:spPr>
          <a:xfrm>
            <a:off x="503238" y="376238"/>
            <a:ext cx="7524750" cy="719137"/>
          </a:xfrm>
        </p:spPr>
        <p:txBody>
          <a:bodyPr/>
          <a:lstStyle>
            <a:lvl1pPr>
              <a:lnSpc>
                <a:spcPct val="100000"/>
              </a:lnSpc>
              <a:defRPr sz="2400">
                <a:solidFill>
                  <a:srgbClr val="00629F"/>
                </a:solidFill>
              </a:defRPr>
            </a:lvl1pPr>
          </a:lstStyle>
          <a:p>
            <a:r>
              <a:rPr lang="en-US" noProof="0"/>
              <a:t>Click to edit Master title style</a:t>
            </a:r>
          </a:p>
        </p:txBody>
      </p:sp>
      <p:sp>
        <p:nvSpPr>
          <p:cNvPr id="3" name="Date Placeholder 2">
            <a:extLst>
              <a:ext uri="{FF2B5EF4-FFF2-40B4-BE49-F238E27FC236}">
                <a16:creationId xmlns:a16="http://schemas.microsoft.com/office/drawing/2014/main" id="{B0C3C2A1-07A7-5B41-8DE2-73B3A2C86E97}"/>
              </a:ext>
            </a:extLst>
          </p:cNvPr>
          <p:cNvSpPr>
            <a:spLocks noGrp="1"/>
          </p:cNvSpPr>
          <p:nvPr>
            <p:ph type="dt" sz="half" idx="10"/>
          </p:nvPr>
        </p:nvSpPr>
        <p:spPr/>
        <p:txBody>
          <a:bodyPr/>
          <a:lstStyle>
            <a:lvl1pPr>
              <a:defRPr>
                <a:latin typeface="+mn-lt"/>
              </a:defRPr>
            </a:lvl1pPr>
          </a:lstStyle>
          <a:p>
            <a:endParaRPr lang="en-US" noProof="0"/>
          </a:p>
        </p:txBody>
      </p:sp>
      <p:sp>
        <p:nvSpPr>
          <p:cNvPr id="4" name="Footer Placeholder 3">
            <a:extLst>
              <a:ext uri="{FF2B5EF4-FFF2-40B4-BE49-F238E27FC236}">
                <a16:creationId xmlns:a16="http://schemas.microsoft.com/office/drawing/2014/main" id="{DB875176-00E7-454C-A1B4-BB08BBCF1ACC}"/>
              </a:ext>
            </a:extLst>
          </p:cNvPr>
          <p:cNvSpPr>
            <a:spLocks noGrp="1"/>
          </p:cNvSpPr>
          <p:nvPr>
            <p:ph type="ftr" sz="quarter" idx="11"/>
          </p:nvPr>
        </p:nvSpPr>
        <p:spPr/>
        <p:txBody>
          <a:bodyPr/>
          <a:lstStyle>
            <a:lvl1pPr>
              <a:defRPr>
                <a:latin typeface="+mn-lt"/>
              </a:defRPr>
            </a:lvl1pPr>
          </a:lstStyle>
          <a:p>
            <a:endParaRPr lang="en-US" noProof="0"/>
          </a:p>
        </p:txBody>
      </p:sp>
      <p:sp>
        <p:nvSpPr>
          <p:cNvPr id="5" name="Slide Number Placeholder 4">
            <a:extLst>
              <a:ext uri="{FF2B5EF4-FFF2-40B4-BE49-F238E27FC236}">
                <a16:creationId xmlns:a16="http://schemas.microsoft.com/office/drawing/2014/main" id="{9A0A9FE6-F5F5-754B-9C8F-D2926ACD6607}"/>
              </a:ext>
            </a:extLst>
          </p:cNvPr>
          <p:cNvSpPr>
            <a:spLocks noGrp="1"/>
          </p:cNvSpPr>
          <p:nvPr>
            <p:ph type="sldNum" sz="quarter" idx="12"/>
          </p:nvPr>
        </p:nvSpPr>
        <p:spPr/>
        <p:txBody>
          <a:bodyPr/>
          <a:lstStyle>
            <a:lvl1pPr>
              <a:defRPr>
                <a:latin typeface="+mn-lt"/>
              </a:defRPr>
            </a:lvl1pPr>
          </a:lstStyle>
          <a:p>
            <a:fld id="{A5163908-529D-4A49-892F-D37C4044DFD8}" type="slidenum">
              <a:rPr lang="en-US" noProof="0" smtClean="0"/>
              <a:pPr/>
              <a:t>‹nº›</a:t>
            </a:fld>
            <a:endParaRPr lang="en-US" noProof="0"/>
          </a:p>
        </p:txBody>
      </p:sp>
      <p:sp>
        <p:nvSpPr>
          <p:cNvPr id="15" name="Picture Placeholder 8">
            <a:extLst>
              <a:ext uri="{FF2B5EF4-FFF2-40B4-BE49-F238E27FC236}">
                <a16:creationId xmlns:a16="http://schemas.microsoft.com/office/drawing/2014/main" id="{A8E6095F-3389-2E4D-BCE2-11E746829FBB}"/>
              </a:ext>
            </a:extLst>
          </p:cNvPr>
          <p:cNvSpPr>
            <a:spLocks noGrp="1"/>
          </p:cNvSpPr>
          <p:nvPr>
            <p:ph type="pic" sz="quarter" idx="16" hasCustomPrompt="1"/>
          </p:nvPr>
        </p:nvSpPr>
        <p:spPr>
          <a:xfrm>
            <a:off x="502902" y="1211263"/>
            <a:ext cx="4003199" cy="2662237"/>
          </a:xfrm>
          <a:solidFill>
            <a:schemeClr val="bg1">
              <a:lumMod val="85000"/>
            </a:schemeClr>
          </a:solidFill>
        </p:spPr>
        <p:txBody>
          <a:bodyPr vert="horz" lIns="0" tIns="0" rIns="0" bIns="576000" spcCol="324000" rtlCol="0" anchor="ctr">
            <a:noAutofit/>
          </a:bodyPr>
          <a:lstStyle>
            <a:lvl1pPr>
              <a:buFontTx/>
              <a:buNone/>
              <a:defRPr lang="x-none">
                <a:latin typeface="+mn-lt"/>
              </a:defRPr>
            </a:lvl1pPr>
          </a:lstStyle>
          <a:p>
            <a:pPr marL="0" lvl="0" indent="0" algn="ctr">
              <a:buNone/>
            </a:pPr>
            <a:r>
              <a:rPr lang="en-US" noProof="0"/>
              <a:t>Insert picture 657 x 437 px </a:t>
            </a:r>
          </a:p>
        </p:txBody>
      </p:sp>
      <p:sp>
        <p:nvSpPr>
          <p:cNvPr id="20" name="Picture Placeholder 8">
            <a:extLst>
              <a:ext uri="{FF2B5EF4-FFF2-40B4-BE49-F238E27FC236}">
                <a16:creationId xmlns:a16="http://schemas.microsoft.com/office/drawing/2014/main" id="{6339CC5C-F22B-304D-A447-6670052130FE}"/>
              </a:ext>
            </a:extLst>
          </p:cNvPr>
          <p:cNvSpPr>
            <a:spLocks noGrp="1"/>
          </p:cNvSpPr>
          <p:nvPr>
            <p:ph type="pic" sz="quarter" idx="14" hasCustomPrompt="1"/>
          </p:nvPr>
        </p:nvSpPr>
        <p:spPr>
          <a:xfrm>
            <a:off x="4633200" y="1211263"/>
            <a:ext cx="4004388" cy="2662237"/>
          </a:xfrm>
          <a:solidFill>
            <a:schemeClr val="bg1">
              <a:lumMod val="85000"/>
            </a:schemeClr>
          </a:solidFill>
        </p:spPr>
        <p:txBody>
          <a:bodyPr vert="horz" lIns="0" tIns="0" rIns="0" bIns="576000" spcCol="324000" rtlCol="0" anchor="ctr">
            <a:noAutofit/>
          </a:bodyPr>
          <a:lstStyle>
            <a:lvl1pPr marL="0" marR="0" indent="0" algn="ctr" defTabSz="914377" rtl="0" eaLnBrk="1" fontAlgn="auto" latinLnBrk="0" hangingPunct="1">
              <a:lnSpc>
                <a:spcPct val="100000"/>
              </a:lnSpc>
              <a:spcBef>
                <a:spcPts val="0"/>
              </a:spcBef>
              <a:spcAft>
                <a:spcPts val="0"/>
              </a:spcAft>
              <a:buClr>
                <a:srgbClr val="000000"/>
              </a:buClr>
              <a:buSzPct val="100000"/>
              <a:buFont typeface="Arial" panose="020B0604020202020204" pitchFamily="34" charset="0"/>
              <a:buNone/>
              <a:tabLst/>
              <a:defRPr lang="x-none"/>
            </a:lvl1pPr>
          </a:lstStyle>
          <a:p>
            <a:pPr marL="0" marR="0" lvl="0" indent="0" algn="ctr" defTabSz="914377" rtl="0" eaLnBrk="1" fontAlgn="auto" latinLnBrk="0" hangingPunct="1">
              <a:lnSpc>
                <a:spcPct val="100000"/>
              </a:lnSpc>
              <a:spcBef>
                <a:spcPts val="0"/>
              </a:spcBef>
              <a:spcAft>
                <a:spcPts val="0"/>
              </a:spcAft>
              <a:buClr>
                <a:srgbClr val="000000"/>
              </a:buClr>
              <a:buSzPct val="100000"/>
              <a:buFont typeface="Arial" panose="020B0604020202020204" pitchFamily="34" charset="0"/>
              <a:buNone/>
              <a:tabLst/>
              <a:defRPr/>
            </a:pPr>
            <a:r>
              <a:rPr lang="en-US" noProof="0"/>
              <a:t>Insert picture 657 x 437 px</a:t>
            </a:r>
          </a:p>
        </p:txBody>
      </p:sp>
      <p:sp>
        <p:nvSpPr>
          <p:cNvPr id="11" name="Text Placeholder 9">
            <a:extLst>
              <a:ext uri="{FF2B5EF4-FFF2-40B4-BE49-F238E27FC236}">
                <a16:creationId xmlns:a16="http://schemas.microsoft.com/office/drawing/2014/main" id="{06D2172C-34C6-364E-BF0F-059D58EB9566}"/>
              </a:ext>
            </a:extLst>
          </p:cNvPr>
          <p:cNvSpPr>
            <a:spLocks noGrp="1"/>
          </p:cNvSpPr>
          <p:nvPr>
            <p:ph type="body" sz="quarter" idx="26"/>
          </p:nvPr>
        </p:nvSpPr>
        <p:spPr>
          <a:xfrm>
            <a:off x="502901" y="3873600"/>
            <a:ext cx="3996000" cy="820799"/>
          </a:xfrm>
        </p:spPr>
        <p:txBody>
          <a:bodyPr lIns="0" tIns="108000" rIns="90000" bIns="0" numCol="1" spcCol="270000">
            <a:noAutofit/>
          </a:bodyPr>
          <a:lstStyle>
            <a:lvl1pPr>
              <a:lnSpc>
                <a:spcPct val="100000"/>
              </a:lnSpc>
              <a:defRPr sz="1200" b="0" i="0">
                <a:solidFill>
                  <a:schemeClr val="tx1"/>
                </a:solidFill>
                <a:latin typeface="+mn-lt"/>
                <a:cs typeface="Calibri Light" panose="020F0302020204030204" pitchFamily="34" charset="0"/>
              </a:defRPr>
            </a:lvl1pPr>
            <a:lvl2pPr>
              <a:lnSpc>
                <a:spcPct val="100000"/>
              </a:lnSpc>
              <a:defRPr sz="1100" b="0" i="0">
                <a:solidFill>
                  <a:schemeClr val="tx1"/>
                </a:solidFill>
                <a:latin typeface="+mn-lt"/>
                <a:cs typeface="Calibri Light" panose="020F0302020204030204" pitchFamily="34" charset="0"/>
              </a:defRPr>
            </a:lvl2pPr>
            <a:lvl3pPr>
              <a:lnSpc>
                <a:spcPct val="100000"/>
              </a:lnSpc>
              <a:defRPr sz="1000" b="0" i="0">
                <a:solidFill>
                  <a:schemeClr val="tx1"/>
                </a:solidFill>
                <a:latin typeface="+mn-lt"/>
                <a:cs typeface="Calibri Light" panose="020F0302020204030204" pitchFamily="34" charset="0"/>
              </a:defRPr>
            </a:lvl3pPr>
            <a:lvl4pPr>
              <a:lnSpc>
                <a:spcPct val="100000"/>
              </a:lnSpc>
              <a:defRPr sz="900" b="0" i="0">
                <a:solidFill>
                  <a:schemeClr val="tx1"/>
                </a:solidFill>
                <a:latin typeface="+mn-lt"/>
                <a:cs typeface="Calibri Light" panose="020F0302020204030204" pitchFamily="34" charset="0"/>
              </a:defRPr>
            </a:lvl4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2" name="Text Placeholder 9">
            <a:extLst>
              <a:ext uri="{FF2B5EF4-FFF2-40B4-BE49-F238E27FC236}">
                <a16:creationId xmlns:a16="http://schemas.microsoft.com/office/drawing/2014/main" id="{64430373-7B1A-A941-AC6D-93D4F8DFD567}"/>
              </a:ext>
            </a:extLst>
          </p:cNvPr>
          <p:cNvSpPr>
            <a:spLocks noGrp="1"/>
          </p:cNvSpPr>
          <p:nvPr>
            <p:ph type="body" sz="quarter" idx="27"/>
          </p:nvPr>
        </p:nvSpPr>
        <p:spPr>
          <a:xfrm>
            <a:off x="4633200" y="3873600"/>
            <a:ext cx="3996000" cy="820799"/>
          </a:xfrm>
        </p:spPr>
        <p:txBody>
          <a:bodyPr lIns="0" tIns="108000" rIns="90000" bIns="0" numCol="1" spcCol="270000">
            <a:noAutofit/>
          </a:bodyPr>
          <a:lstStyle>
            <a:lvl1pPr>
              <a:lnSpc>
                <a:spcPct val="100000"/>
              </a:lnSpc>
              <a:defRPr sz="1200" b="0" i="0">
                <a:solidFill>
                  <a:schemeClr val="tx1"/>
                </a:solidFill>
                <a:latin typeface="+mn-lt"/>
                <a:cs typeface="Calibri Light" panose="020F0302020204030204" pitchFamily="34" charset="0"/>
              </a:defRPr>
            </a:lvl1pPr>
            <a:lvl2pPr>
              <a:lnSpc>
                <a:spcPct val="100000"/>
              </a:lnSpc>
              <a:defRPr sz="1100" b="0" i="0">
                <a:solidFill>
                  <a:schemeClr val="tx1"/>
                </a:solidFill>
                <a:latin typeface="+mn-lt"/>
                <a:cs typeface="Calibri Light" panose="020F0302020204030204" pitchFamily="34" charset="0"/>
              </a:defRPr>
            </a:lvl2pPr>
            <a:lvl3pPr>
              <a:lnSpc>
                <a:spcPct val="100000"/>
              </a:lnSpc>
              <a:defRPr sz="1000" b="0" i="0">
                <a:solidFill>
                  <a:schemeClr val="tx1"/>
                </a:solidFill>
                <a:latin typeface="+mn-lt"/>
                <a:cs typeface="Calibri Light" panose="020F0302020204030204" pitchFamily="34" charset="0"/>
              </a:defRPr>
            </a:lvl3pPr>
            <a:lvl4pPr>
              <a:lnSpc>
                <a:spcPct val="100000"/>
              </a:lnSpc>
              <a:defRPr sz="900" b="0" i="0">
                <a:solidFill>
                  <a:schemeClr val="tx1"/>
                </a:solidFill>
                <a:latin typeface="+mn-lt"/>
                <a:cs typeface="Calibri Light" panose="020F0302020204030204" pitchFamily="34" charset="0"/>
              </a:defRPr>
            </a:lvl4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90997694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in Intro slide">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9D244404-AB9F-27D1-B798-866EBD157372}"/>
              </a:ext>
            </a:extLst>
          </p:cNvPr>
          <p:cNvPicPr>
            <a:picLocks noChangeAspect="1"/>
          </p:cNvPicPr>
          <p:nvPr userDrawn="1"/>
        </p:nvPicPr>
        <p:blipFill>
          <a:blip r:embed="rId2"/>
          <a:srcRect/>
          <a:stretch/>
        </p:blipFill>
        <p:spPr>
          <a:xfrm>
            <a:off x="0" y="0"/>
            <a:ext cx="9144000" cy="5143500"/>
          </a:xfrm>
          <a:prstGeom prst="rect">
            <a:avLst/>
          </a:prstGeom>
        </p:spPr>
      </p:pic>
      <p:sp>
        <p:nvSpPr>
          <p:cNvPr id="12" name="Text Placeholder 3"/>
          <p:cNvSpPr>
            <a:spLocks noGrp="1"/>
          </p:cNvSpPr>
          <p:nvPr>
            <p:ph type="body" sz="quarter" idx="11" hasCustomPrompt="1"/>
          </p:nvPr>
        </p:nvSpPr>
        <p:spPr bwMode="white">
          <a:xfrm>
            <a:off x="828000" y="3766378"/>
            <a:ext cx="4320000" cy="189000"/>
          </a:xfrm>
          <a:prstGeom prst="rect">
            <a:avLst/>
          </a:prstGeom>
        </p:spPr>
        <p:txBody>
          <a:bodyPr lIns="0" tIns="0" rIns="0" bIns="0"/>
          <a:lstStyle>
            <a:lvl1pPr marL="0" indent="0">
              <a:spcBef>
                <a:spcPts val="0"/>
              </a:spcBef>
              <a:buFontTx/>
              <a:buNone/>
              <a:defRPr sz="1300" b="1">
                <a:solidFill>
                  <a:srgbClr val="5CB9BB"/>
                </a:solidFill>
              </a:defRPr>
            </a:lvl1pPr>
          </a:lstStyle>
          <a:p>
            <a:pPr lvl="0"/>
            <a:r>
              <a:rPr lang="en-US" noProof="0" dirty="0"/>
              <a:t>_Author</a:t>
            </a:r>
          </a:p>
        </p:txBody>
      </p:sp>
      <p:sp>
        <p:nvSpPr>
          <p:cNvPr id="13" name="Text Placeholder 3"/>
          <p:cNvSpPr>
            <a:spLocks noGrp="1"/>
          </p:cNvSpPr>
          <p:nvPr>
            <p:ph type="body" sz="quarter" idx="12" hasCustomPrompt="1"/>
          </p:nvPr>
        </p:nvSpPr>
        <p:spPr bwMode="white">
          <a:xfrm>
            <a:off x="828000" y="3968878"/>
            <a:ext cx="4320000" cy="189000"/>
          </a:xfrm>
          <a:prstGeom prst="rect">
            <a:avLst/>
          </a:prstGeom>
        </p:spPr>
        <p:txBody>
          <a:bodyPr lIns="0" tIns="0" rIns="0" bIns="0"/>
          <a:lstStyle>
            <a:lvl1pPr marL="0" indent="0">
              <a:spcBef>
                <a:spcPts val="0"/>
              </a:spcBef>
              <a:buFontTx/>
              <a:buNone/>
              <a:defRPr sz="1200" b="0">
                <a:solidFill>
                  <a:srgbClr val="5CB9BB"/>
                </a:solidFill>
              </a:defRPr>
            </a:lvl1pPr>
          </a:lstStyle>
          <a:p>
            <a:pPr lvl="0"/>
            <a:r>
              <a:rPr lang="en-US" noProof="0" dirty="0"/>
              <a:t>_Business</a:t>
            </a:r>
          </a:p>
        </p:txBody>
      </p:sp>
      <p:sp>
        <p:nvSpPr>
          <p:cNvPr id="15" name="Text Placeholder 3"/>
          <p:cNvSpPr>
            <a:spLocks noGrp="1"/>
          </p:cNvSpPr>
          <p:nvPr>
            <p:ph type="body" sz="quarter" idx="14" hasCustomPrompt="1"/>
          </p:nvPr>
        </p:nvSpPr>
        <p:spPr bwMode="white">
          <a:xfrm>
            <a:off x="828000" y="4177972"/>
            <a:ext cx="4320000" cy="189000"/>
          </a:xfrm>
          <a:prstGeom prst="rect">
            <a:avLst/>
          </a:prstGeom>
        </p:spPr>
        <p:txBody>
          <a:bodyPr lIns="0" tIns="0" rIns="0" bIns="0"/>
          <a:lstStyle>
            <a:lvl1pPr marL="0" indent="0">
              <a:spcBef>
                <a:spcPts val="0"/>
              </a:spcBef>
              <a:buFontTx/>
              <a:buNone/>
              <a:defRPr sz="1200" b="0">
                <a:solidFill>
                  <a:srgbClr val="5CB9BB"/>
                </a:solidFill>
              </a:defRPr>
            </a:lvl1pPr>
          </a:lstStyle>
          <a:p>
            <a:pPr lvl="0"/>
            <a:r>
              <a:rPr lang="en-US" noProof="0" dirty="0"/>
              <a:t>_Date</a:t>
            </a:r>
          </a:p>
        </p:txBody>
      </p:sp>
      <p:sp>
        <p:nvSpPr>
          <p:cNvPr id="16" name="Text Placeholder 3"/>
          <p:cNvSpPr>
            <a:spLocks noGrp="1"/>
          </p:cNvSpPr>
          <p:nvPr>
            <p:ph type="body" sz="quarter" idx="10" hasCustomPrompt="1"/>
          </p:nvPr>
        </p:nvSpPr>
        <p:spPr bwMode="white">
          <a:xfrm>
            <a:off x="828674" y="2528916"/>
            <a:ext cx="6162676" cy="1205624"/>
          </a:xfrm>
          <a:prstGeom prst="rect">
            <a:avLst/>
          </a:prstGeom>
        </p:spPr>
        <p:txBody>
          <a:bodyPr lIns="0" tIns="0" rIns="0" bIns="0"/>
          <a:lstStyle>
            <a:lvl1pPr marL="0" indent="0" algn="l">
              <a:spcBef>
                <a:spcPts val="0"/>
              </a:spcBef>
              <a:buFontTx/>
              <a:buNone/>
              <a:defRPr sz="3600">
                <a:solidFill>
                  <a:schemeClr val="bg1"/>
                </a:solidFill>
              </a:defRPr>
            </a:lvl1pPr>
            <a:lvl2pPr>
              <a:defRPr sz="4800"/>
            </a:lvl2pPr>
            <a:lvl3pPr>
              <a:defRPr sz="4800"/>
            </a:lvl3pPr>
            <a:lvl4pPr>
              <a:defRPr sz="4800"/>
            </a:lvl4pPr>
            <a:lvl5pPr>
              <a:defRPr sz="4800"/>
            </a:lvl5pPr>
          </a:lstStyle>
          <a:p>
            <a:pPr lvl="0"/>
            <a:r>
              <a:rPr lang="en-US" noProof="0" dirty="0"/>
              <a:t>Click to add title</a:t>
            </a:r>
          </a:p>
        </p:txBody>
      </p:sp>
      <p:pic>
        <p:nvPicPr>
          <p:cNvPr id="5" name="Gráfico 4">
            <a:extLst>
              <a:ext uri="{FF2B5EF4-FFF2-40B4-BE49-F238E27FC236}">
                <a16:creationId xmlns:a16="http://schemas.microsoft.com/office/drawing/2014/main" id="{FB427C16-FA09-62B1-CCB8-74AC834231CE}"/>
              </a:ext>
            </a:extLst>
          </p:cNvPr>
          <p:cNvPicPr>
            <a:picLocks noChangeAspect="1"/>
          </p:cNvPicPr>
          <p:nvPr userDrawn="1"/>
        </p:nvPicPr>
        <p:blipFill>
          <a:blip r:embed="rId3">
            <a:extLst>
              <a:ext uri="{96DAC541-7B7A-43D3-8B79-37D633B846F1}">
                <asvg:svgBlip xmlns="" xmlns:asvg="http://schemas.microsoft.com/office/drawing/2016/SVG/main" r:embed="rId5"/>
              </a:ext>
            </a:extLst>
          </a:blip>
          <a:stretch>
            <a:fillRect/>
          </a:stretch>
        </p:blipFill>
        <p:spPr>
          <a:xfrm>
            <a:off x="19596" y="0"/>
            <a:ext cx="9144000" cy="5143500"/>
          </a:xfrm>
          <a:prstGeom prst="rect">
            <a:avLst/>
          </a:prstGeom>
        </p:spPr>
      </p:pic>
      <p:pic>
        <p:nvPicPr>
          <p:cNvPr id="14" name="Picture 6">
            <a:extLst>
              <a:ext uri="{FF2B5EF4-FFF2-40B4-BE49-F238E27FC236}">
                <a16:creationId xmlns:a16="http://schemas.microsoft.com/office/drawing/2014/main" id="{B06BE6AF-0AA1-B359-5907-101ACD667E05}"/>
              </a:ext>
            </a:extLst>
          </p:cNvPr>
          <p:cNvPicPr>
            <a:picLocks noChangeAspect="1"/>
          </p:cNvPicPr>
          <p:nvPr userDrawn="1"/>
        </p:nvPicPr>
        <p:blipFill>
          <a:blip r:embed="rId6">
            <a:alphaModFix/>
          </a:blip>
          <a:stretch>
            <a:fillRect/>
          </a:stretch>
        </p:blipFill>
        <p:spPr>
          <a:xfrm>
            <a:off x="8278711" y="217487"/>
            <a:ext cx="360464" cy="460374"/>
          </a:xfrm>
          <a:prstGeom prst="rect">
            <a:avLst/>
          </a:prstGeom>
          <a:noFill/>
        </p:spPr>
      </p:pic>
      <p:pic>
        <p:nvPicPr>
          <p:cNvPr id="17" name="Gráfico 16">
            <a:extLst>
              <a:ext uri="{FF2B5EF4-FFF2-40B4-BE49-F238E27FC236}">
                <a16:creationId xmlns:a16="http://schemas.microsoft.com/office/drawing/2014/main" id="{619CCA9D-7859-7F3C-A01F-C9A9F30B66A5}"/>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r="27088" b="39385"/>
          <a:stretch/>
        </p:blipFill>
        <p:spPr>
          <a:xfrm>
            <a:off x="6390407" y="3003799"/>
            <a:ext cx="2753594" cy="2139702"/>
          </a:xfrm>
          <a:prstGeom prst="rect">
            <a:avLst/>
          </a:prstGeom>
        </p:spPr>
      </p:pic>
      <p:pic>
        <p:nvPicPr>
          <p:cNvPr id="18" name="Gráfico 17">
            <a:extLst>
              <a:ext uri="{FF2B5EF4-FFF2-40B4-BE49-F238E27FC236}">
                <a16:creationId xmlns:a16="http://schemas.microsoft.com/office/drawing/2014/main" id="{A305C16F-FCFD-9BE6-FD96-8B1267034535}"/>
              </a:ext>
            </a:extLst>
          </p:cNvPr>
          <p:cNvPicPr>
            <a:picLocks noChangeAspect="1"/>
          </p:cNvPicPr>
          <p:nvPr userDrawn="1"/>
        </p:nvPicPr>
        <p:blipFill>
          <a:blip r:embed="rId9">
            <a:extLst>
              <a:ext uri="{96DAC541-7B7A-43D3-8B79-37D633B846F1}">
                <asvg:svgBlip xmlns="" xmlns:asvg="http://schemas.microsoft.com/office/drawing/2016/SVG/main" r:embed="rId10"/>
              </a:ext>
            </a:extLst>
          </a:blip>
          <a:stretch>
            <a:fillRect/>
          </a:stretch>
        </p:blipFill>
        <p:spPr>
          <a:xfrm>
            <a:off x="323528" y="267494"/>
            <a:ext cx="1146971" cy="504056"/>
          </a:xfrm>
          <a:prstGeom prst="rect">
            <a:avLst/>
          </a:prstGeom>
        </p:spPr>
      </p:pic>
    </p:spTree>
    <p:extLst>
      <p:ext uri="{BB962C8B-B14F-4D97-AF65-F5344CB8AC3E}">
        <p14:creationId xmlns:p14="http://schemas.microsoft.com/office/powerpoint/2010/main" val="410763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tandard text - dark blue ">
    <p:spTree>
      <p:nvGrpSpPr>
        <p:cNvPr id="1" name=""/>
        <p:cNvGrpSpPr/>
        <p:nvPr/>
      </p:nvGrpSpPr>
      <p:grpSpPr>
        <a:xfrm>
          <a:off x="0" y="0"/>
          <a:ext cx="0" cy="0"/>
          <a:chOff x="0" y="0"/>
          <a:chExt cx="0" cy="0"/>
        </a:xfrm>
      </p:grpSpPr>
      <p:pic>
        <p:nvPicPr>
          <p:cNvPr id="14" name="Gráfico 13">
            <a:extLst>
              <a:ext uri="{FF2B5EF4-FFF2-40B4-BE49-F238E27FC236}">
                <a16:creationId xmlns:a16="http://schemas.microsoft.com/office/drawing/2014/main" id="{07139F94-A012-FFB3-F4CE-1C229EEE3579}"/>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0" y="0"/>
            <a:ext cx="9144000" cy="5143500"/>
          </a:xfrm>
          <a:prstGeom prst="rect">
            <a:avLst/>
          </a:prstGeom>
        </p:spPr>
      </p:pic>
      <p:graphicFrame>
        <p:nvGraphicFramePr>
          <p:cNvPr id="4" name="Object 3" hidden="1">
            <a:extLst>
              <a:ext uri="{FF2B5EF4-FFF2-40B4-BE49-F238E27FC236}">
                <a16:creationId xmlns:a16="http://schemas.microsoft.com/office/drawing/2014/main" id="{AB97E9A9-1E1C-4B5E-8AF4-C1C99BF6287F}"/>
              </a:ext>
            </a:extLst>
          </p:cNvPr>
          <p:cNvGraphicFramePr>
            <a:graphicFrameLocks noChangeAspect="1"/>
          </p:cNvGraphicFramePr>
          <p:nvPr userDrawn="1">
            <p:custDataLst>
              <p:tags r:id="rId2"/>
            </p:custDataLst>
            <p:extLst>
              <p:ext uri="{D42A27DB-BD31-4B8C-83A1-F6EECF244321}">
                <p14:modId xmlns:p14="http://schemas.microsoft.com/office/powerpoint/2010/main" val="9244459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97" name="think-cell Slide" r:id="rId7" imgW="479" imgH="478" progId="TCLayout.ActiveDocument.1">
                  <p:embed/>
                </p:oleObj>
              </mc:Choice>
              <mc:Fallback>
                <p:oleObj name="think-cell Slide" r:id="rId7" imgW="479" imgH="478" progId="TCLayout.ActiveDocument.1">
                  <p:embed/>
                  <p:pic>
                    <p:nvPicPr>
                      <p:cNvPr id="4" name="Object 3" hidden="1">
                        <a:extLst>
                          <a:ext uri="{FF2B5EF4-FFF2-40B4-BE49-F238E27FC236}">
                            <a16:creationId xmlns:a16="http://schemas.microsoft.com/office/drawing/2014/main" id="{AB97E9A9-1E1C-4B5E-8AF4-C1C99BF6287F}"/>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061105F-C847-40F9-BFC8-77D41F952978}"/>
              </a:ext>
            </a:extLst>
          </p:cNvPr>
          <p:cNvSpPr/>
          <p:nvPr userDrawn="1">
            <p:custDataLst>
              <p:tags r:id="rId3"/>
            </p:custDataLst>
          </p:nvPr>
        </p:nvSpPr>
        <p:spPr>
          <a:xfrm>
            <a:off x="0" y="0"/>
            <a:ext cx="158750" cy="158750"/>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400" b="0" i="0" baseline="0" dirty="0">
              <a:latin typeface="Calibri Light" panose="020F0302020204030204" pitchFamily="34" charset="0"/>
              <a:ea typeface="+mj-ea"/>
              <a:cs typeface="+mj-cs"/>
              <a:sym typeface="Calibri Light" panose="020F0302020204030204" pitchFamily="34" charset="0"/>
            </a:endParaRPr>
          </a:p>
        </p:txBody>
      </p:sp>
      <p:sp>
        <p:nvSpPr>
          <p:cNvPr id="5" name="Date Placeholder 4">
            <a:extLst>
              <a:ext uri="{FF2B5EF4-FFF2-40B4-BE49-F238E27FC236}">
                <a16:creationId xmlns:a16="http://schemas.microsoft.com/office/drawing/2014/main" id="{8684C236-880D-410B-8E54-B173207AFE17}"/>
              </a:ext>
            </a:extLst>
          </p:cNvPr>
          <p:cNvSpPr>
            <a:spLocks noGrp="1"/>
          </p:cNvSpPr>
          <p:nvPr>
            <p:ph type="dt" sz="half" idx="11"/>
          </p:nvPr>
        </p:nvSpPr>
        <p:spPr/>
        <p:txBody>
          <a:bodyPr/>
          <a:lstStyle>
            <a:lvl1pPr>
              <a:defRPr>
                <a:solidFill>
                  <a:schemeClr val="bg1"/>
                </a:solidFill>
              </a:defRPr>
            </a:lvl1pPr>
          </a:lstStyle>
          <a:p>
            <a:endParaRPr lang="en-US" noProof="0"/>
          </a:p>
        </p:txBody>
      </p:sp>
      <p:sp>
        <p:nvSpPr>
          <p:cNvPr id="6" name="Footer Placeholder 5">
            <a:extLst>
              <a:ext uri="{FF2B5EF4-FFF2-40B4-BE49-F238E27FC236}">
                <a16:creationId xmlns:a16="http://schemas.microsoft.com/office/drawing/2014/main" id="{1BE0DDD1-E8FF-476A-B624-711BB78C5337}"/>
              </a:ext>
            </a:extLst>
          </p:cNvPr>
          <p:cNvSpPr>
            <a:spLocks noGrp="1"/>
          </p:cNvSpPr>
          <p:nvPr>
            <p:ph type="ftr" sz="quarter" idx="12"/>
          </p:nvPr>
        </p:nvSpPr>
        <p:spPr/>
        <p:txBody>
          <a:bodyPr/>
          <a:lstStyle>
            <a:lvl1pPr>
              <a:defRPr>
                <a:solidFill>
                  <a:schemeClr val="bg1"/>
                </a:solidFill>
              </a:defRPr>
            </a:lvl1pPr>
          </a:lstStyle>
          <a:p>
            <a:endParaRPr lang="en-US" noProof="0"/>
          </a:p>
        </p:txBody>
      </p:sp>
      <p:sp>
        <p:nvSpPr>
          <p:cNvPr id="7" name="Slide Number Placeholder 6">
            <a:extLst>
              <a:ext uri="{FF2B5EF4-FFF2-40B4-BE49-F238E27FC236}">
                <a16:creationId xmlns:a16="http://schemas.microsoft.com/office/drawing/2014/main" id="{9636BD1A-AF4B-4287-A902-BC02DA082019}"/>
              </a:ext>
            </a:extLst>
          </p:cNvPr>
          <p:cNvSpPr>
            <a:spLocks noGrp="1"/>
          </p:cNvSpPr>
          <p:nvPr>
            <p:ph type="sldNum" sz="quarter" idx="13"/>
          </p:nvPr>
        </p:nvSpPr>
        <p:spPr/>
        <p:txBody>
          <a:bodyPr/>
          <a:lstStyle>
            <a:lvl1pPr>
              <a:defRPr>
                <a:solidFill>
                  <a:schemeClr val="bg1"/>
                </a:solidFill>
              </a:defRPr>
            </a:lvl1pPr>
          </a:lstStyle>
          <a:p>
            <a:fld id="{A5163908-529D-4A49-892F-D37C4044DFD8}" type="slidenum">
              <a:rPr lang="en-US" noProof="0" smtClean="0"/>
              <a:pPr/>
              <a:t>‹nº›</a:t>
            </a:fld>
            <a:endParaRPr lang="en-US" noProof="0"/>
          </a:p>
        </p:txBody>
      </p:sp>
      <p:sp>
        <p:nvSpPr>
          <p:cNvPr id="8" name="Title 7">
            <a:extLst>
              <a:ext uri="{FF2B5EF4-FFF2-40B4-BE49-F238E27FC236}">
                <a16:creationId xmlns:a16="http://schemas.microsoft.com/office/drawing/2014/main" id="{B5F9301F-221F-44B2-8F12-C2FBAAF44EB7}"/>
              </a:ext>
            </a:extLst>
          </p:cNvPr>
          <p:cNvSpPr>
            <a:spLocks noGrp="1"/>
          </p:cNvSpPr>
          <p:nvPr>
            <p:ph type="title"/>
          </p:nvPr>
        </p:nvSpPr>
        <p:spPr>
          <a:xfrm>
            <a:off x="504826" y="1131590"/>
            <a:ext cx="7523937" cy="720000"/>
          </a:xfrm>
          <a:prstGeom prst="rect">
            <a:avLst/>
          </a:prstGeom>
        </p:spPr>
        <p:txBody>
          <a:bodyPr/>
          <a:lstStyle>
            <a:lvl1pPr>
              <a:lnSpc>
                <a:spcPct val="100000"/>
              </a:lnSpc>
              <a:defRPr sz="2400">
                <a:solidFill>
                  <a:schemeClr val="bg1"/>
                </a:solidFill>
              </a:defRPr>
            </a:lvl1pPr>
          </a:lstStyle>
          <a:p>
            <a:r>
              <a:rPr lang="en-US" noProof="0"/>
              <a:t>Click to edit Master title style</a:t>
            </a:r>
          </a:p>
        </p:txBody>
      </p:sp>
      <p:pic>
        <p:nvPicPr>
          <p:cNvPr id="9" name="Picture 8">
            <a:extLst>
              <a:ext uri="{FF2B5EF4-FFF2-40B4-BE49-F238E27FC236}">
                <a16:creationId xmlns:a16="http://schemas.microsoft.com/office/drawing/2014/main" id="{7E069159-ABDA-489C-A492-32B9EFA52CB1}"/>
              </a:ext>
            </a:extLst>
          </p:cNvPr>
          <p:cNvPicPr>
            <a:picLocks noChangeAspect="1"/>
          </p:cNvPicPr>
          <p:nvPr userDrawn="1"/>
        </p:nvPicPr>
        <p:blipFill>
          <a:blip r:embed="rId9" cstate="email">
            <a:alphaModFix/>
            <a:extLst>
              <a:ext uri="{28A0092B-C50C-407E-A947-70E740481C1C}">
                <a14:useLocalDpi xmlns:a14="http://schemas.microsoft.com/office/drawing/2010/main"/>
              </a:ext>
            </a:extLst>
          </a:blip>
          <a:stretch>
            <a:fillRect/>
          </a:stretch>
        </p:blipFill>
        <p:spPr>
          <a:xfrm>
            <a:off x="8280764" y="216000"/>
            <a:ext cx="360000" cy="459781"/>
          </a:xfrm>
          <a:prstGeom prst="rect">
            <a:avLst/>
          </a:prstGeom>
          <a:noFill/>
        </p:spPr>
      </p:pic>
      <p:sp>
        <p:nvSpPr>
          <p:cNvPr id="11" name="Footer Placeholder 4">
            <a:extLst>
              <a:ext uri="{FF2B5EF4-FFF2-40B4-BE49-F238E27FC236}">
                <a16:creationId xmlns:a16="http://schemas.microsoft.com/office/drawing/2014/main" id="{79023F51-026D-5E46-9A54-3FB9875B6196}"/>
              </a:ext>
            </a:extLst>
          </p:cNvPr>
          <p:cNvSpPr txBox="1">
            <a:spLocks/>
          </p:cNvSpPr>
          <p:nvPr userDrawn="1"/>
        </p:nvSpPr>
        <p:spPr>
          <a:xfrm>
            <a:off x="7884368" y="4719600"/>
            <a:ext cx="1069691" cy="275297"/>
          </a:xfrm>
          <a:prstGeom prst="rect">
            <a:avLst/>
          </a:prstGeom>
        </p:spPr>
        <p:txBody>
          <a:bodyPr vert="horz" lIns="0" tIns="0" rIns="0" bIns="0" rtlCol="0" anchor="b"/>
          <a:lstStyle>
            <a:defPPr>
              <a:defRPr lang="de-DE"/>
            </a:defPPr>
            <a:lvl1pPr marL="0" algn="r" defTabSz="914278" rtl="0" eaLnBrk="1" latinLnBrk="0" hangingPunct="1">
              <a:defRPr sz="700" b="0" i="0" kern="1200">
                <a:solidFill>
                  <a:schemeClr val="tx1">
                    <a:lumMod val="85000"/>
                    <a:lumOff val="15000"/>
                  </a:schemeClr>
                </a:solidFill>
                <a:latin typeface="Calibri Light" panose="020F0302020204030204" pitchFamily="34" charset="0"/>
                <a:ea typeface="+mn-ea"/>
                <a:cs typeface="Calibri Light" panose="020F0302020204030204" pitchFamily="34" charset="0"/>
              </a:defRPr>
            </a:lvl1pPr>
            <a:lvl2pPr marL="457140" algn="l" defTabSz="914278" rtl="0" eaLnBrk="1" latinLnBrk="0" hangingPunct="1">
              <a:defRPr sz="1800" kern="1200">
                <a:solidFill>
                  <a:schemeClr val="tx1"/>
                </a:solidFill>
                <a:latin typeface="+mn-lt"/>
                <a:ea typeface="+mn-ea"/>
                <a:cs typeface="+mn-cs"/>
              </a:defRPr>
            </a:lvl2pPr>
            <a:lvl3pPr marL="914278" algn="l" defTabSz="914278" rtl="0" eaLnBrk="1" latinLnBrk="0" hangingPunct="1">
              <a:defRPr sz="1800" kern="1200">
                <a:solidFill>
                  <a:schemeClr val="tx1"/>
                </a:solidFill>
                <a:latin typeface="+mn-lt"/>
                <a:ea typeface="+mn-ea"/>
                <a:cs typeface="+mn-cs"/>
              </a:defRPr>
            </a:lvl3pPr>
            <a:lvl4pPr marL="1371417" algn="l" defTabSz="914278" rtl="0" eaLnBrk="1" latinLnBrk="0" hangingPunct="1">
              <a:defRPr sz="1800" kern="1200">
                <a:solidFill>
                  <a:schemeClr val="tx1"/>
                </a:solidFill>
                <a:latin typeface="+mn-lt"/>
                <a:ea typeface="+mn-ea"/>
                <a:cs typeface="+mn-cs"/>
              </a:defRPr>
            </a:lvl4pPr>
            <a:lvl5pPr marL="1828556" algn="l" defTabSz="914278" rtl="0" eaLnBrk="1" latinLnBrk="0" hangingPunct="1">
              <a:defRPr sz="1800" kern="1200">
                <a:solidFill>
                  <a:schemeClr val="tx1"/>
                </a:solidFill>
                <a:latin typeface="+mn-lt"/>
                <a:ea typeface="+mn-ea"/>
                <a:cs typeface="+mn-cs"/>
              </a:defRPr>
            </a:lvl5pPr>
            <a:lvl6pPr marL="2285696" algn="l" defTabSz="914278" rtl="0" eaLnBrk="1" latinLnBrk="0" hangingPunct="1">
              <a:defRPr sz="1800" kern="1200">
                <a:solidFill>
                  <a:schemeClr val="tx1"/>
                </a:solidFill>
                <a:latin typeface="+mn-lt"/>
                <a:ea typeface="+mn-ea"/>
                <a:cs typeface="+mn-cs"/>
              </a:defRPr>
            </a:lvl6pPr>
            <a:lvl7pPr marL="2742834" algn="l" defTabSz="914278" rtl="0" eaLnBrk="1" latinLnBrk="0" hangingPunct="1">
              <a:defRPr sz="1800" kern="1200">
                <a:solidFill>
                  <a:schemeClr val="tx1"/>
                </a:solidFill>
                <a:latin typeface="+mn-lt"/>
                <a:ea typeface="+mn-ea"/>
                <a:cs typeface="+mn-cs"/>
              </a:defRPr>
            </a:lvl7pPr>
            <a:lvl8pPr marL="3199972" algn="l" defTabSz="914278" rtl="0" eaLnBrk="1" latinLnBrk="0" hangingPunct="1">
              <a:defRPr sz="1800" kern="1200">
                <a:solidFill>
                  <a:schemeClr val="tx1"/>
                </a:solidFill>
                <a:latin typeface="+mn-lt"/>
                <a:ea typeface="+mn-ea"/>
                <a:cs typeface="+mn-cs"/>
              </a:defRPr>
            </a:lvl8pPr>
            <a:lvl9pPr marL="3657112" algn="l" defTabSz="914278" rtl="0" eaLnBrk="1" latinLnBrk="0" hangingPunct="1">
              <a:defRPr sz="1800" kern="1200">
                <a:solidFill>
                  <a:schemeClr val="tx1"/>
                </a:solidFill>
                <a:latin typeface="+mn-lt"/>
                <a:ea typeface="+mn-ea"/>
                <a:cs typeface="+mn-cs"/>
              </a:defRPr>
            </a:lvl9pPr>
          </a:lstStyle>
          <a:p>
            <a:pPr algn="r"/>
            <a:r>
              <a:rPr lang="en-US" sz="700" noProof="0">
                <a:solidFill>
                  <a:schemeClr val="bg1">
                    <a:lumMod val="65000"/>
                  </a:schemeClr>
                </a:solidFill>
              </a:rPr>
              <a:t>© Koninklijke Philips N.V.</a:t>
            </a:r>
          </a:p>
        </p:txBody>
      </p:sp>
      <p:sp>
        <p:nvSpPr>
          <p:cNvPr id="13" name="Text Placeholder 9">
            <a:extLst>
              <a:ext uri="{FF2B5EF4-FFF2-40B4-BE49-F238E27FC236}">
                <a16:creationId xmlns:a16="http://schemas.microsoft.com/office/drawing/2014/main" id="{A9025032-5E65-0840-928E-8CC0B6A8141B}"/>
              </a:ext>
            </a:extLst>
          </p:cNvPr>
          <p:cNvSpPr>
            <a:spLocks noGrp="1"/>
          </p:cNvSpPr>
          <p:nvPr>
            <p:ph type="body" sz="quarter" idx="14"/>
          </p:nvPr>
        </p:nvSpPr>
        <p:spPr>
          <a:xfrm>
            <a:off x="504825" y="1961855"/>
            <a:ext cx="8135939" cy="3484800"/>
          </a:xfrm>
        </p:spPr>
        <p:txBody>
          <a:bodyPr lIns="0" tIns="0" rIns="0" bIns="0" numCol="1" spcCol="270000">
            <a:noAutofit/>
          </a:bodyPr>
          <a:lstStyle>
            <a:lvl1pPr>
              <a:lnSpc>
                <a:spcPct val="100000"/>
              </a:lnSpc>
              <a:buClr>
                <a:schemeClr val="bg1"/>
              </a:buClr>
              <a:defRPr sz="1400" b="0" i="0">
                <a:solidFill>
                  <a:schemeClr val="bg1"/>
                </a:solidFill>
                <a:latin typeface="+mn-lt"/>
                <a:cs typeface="Calibri Light" panose="020F0302020204030204" pitchFamily="34" charset="0"/>
              </a:defRPr>
            </a:lvl1pPr>
            <a:lvl2pPr>
              <a:lnSpc>
                <a:spcPct val="100000"/>
              </a:lnSpc>
              <a:buClr>
                <a:schemeClr val="bg1"/>
              </a:buClr>
              <a:defRPr sz="1200" b="0" i="0">
                <a:solidFill>
                  <a:schemeClr val="bg1"/>
                </a:solidFill>
                <a:latin typeface="+mn-lt"/>
                <a:cs typeface="Calibri Light" panose="020F0302020204030204" pitchFamily="34" charset="0"/>
              </a:defRPr>
            </a:lvl2pPr>
            <a:lvl3pPr>
              <a:lnSpc>
                <a:spcPct val="100000"/>
              </a:lnSpc>
              <a:buClr>
                <a:schemeClr val="bg1"/>
              </a:buClr>
              <a:defRPr sz="1050" b="0" i="0">
                <a:solidFill>
                  <a:schemeClr val="bg1"/>
                </a:solidFill>
                <a:latin typeface="+mn-lt"/>
                <a:cs typeface="Calibri Light" panose="020F0302020204030204" pitchFamily="34" charset="0"/>
              </a:defRPr>
            </a:lvl3pPr>
            <a:lvl4pPr>
              <a:lnSpc>
                <a:spcPct val="100000"/>
              </a:lnSpc>
              <a:buClr>
                <a:schemeClr val="bg1"/>
              </a:buClr>
              <a:defRPr sz="1000" b="0" i="0">
                <a:solidFill>
                  <a:schemeClr val="bg1"/>
                </a:solidFill>
                <a:latin typeface="+mn-lt"/>
                <a:cs typeface="Calibri Light" panose="020F0302020204030204" pitchFamily="34" charset="0"/>
              </a:defRPr>
            </a:lvl4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pic>
        <p:nvPicPr>
          <p:cNvPr id="12" name="Gráfico 11">
            <a:extLst>
              <a:ext uri="{FF2B5EF4-FFF2-40B4-BE49-F238E27FC236}">
                <a16:creationId xmlns:a16="http://schemas.microsoft.com/office/drawing/2014/main" id="{D9A496C9-270E-A03C-01F3-B08852A3A685}"/>
              </a:ext>
            </a:extLst>
          </p:cNvPr>
          <p:cNvPicPr>
            <a:picLocks noChangeAspect="1"/>
          </p:cNvPicPr>
          <p:nvPr userDrawn="1"/>
        </p:nvPicPr>
        <p:blipFill>
          <a:blip r:embed="rId10">
            <a:extLst>
              <a:ext uri="{96DAC541-7B7A-43D3-8B79-37D633B846F1}">
                <asvg:svgBlip xmlns="" xmlns:asvg="http://schemas.microsoft.com/office/drawing/2016/SVG/main" r:embed="rId11"/>
              </a:ext>
            </a:extLst>
          </a:blip>
          <a:stretch>
            <a:fillRect/>
          </a:stretch>
        </p:blipFill>
        <p:spPr>
          <a:xfrm>
            <a:off x="323528" y="267494"/>
            <a:ext cx="1146971" cy="504056"/>
          </a:xfrm>
          <a:prstGeom prst="rect">
            <a:avLst/>
          </a:prstGeom>
        </p:spPr>
      </p:pic>
    </p:spTree>
    <p:extLst>
      <p:ext uri="{BB962C8B-B14F-4D97-AF65-F5344CB8AC3E}">
        <p14:creationId xmlns:p14="http://schemas.microsoft.com/office/powerpoint/2010/main" val="36814045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tandard text - blue ">
    <p:spTree>
      <p:nvGrpSpPr>
        <p:cNvPr id="1" name=""/>
        <p:cNvGrpSpPr/>
        <p:nvPr/>
      </p:nvGrpSpPr>
      <p:grpSpPr>
        <a:xfrm>
          <a:off x="0" y="0"/>
          <a:ext cx="0" cy="0"/>
          <a:chOff x="0" y="0"/>
          <a:chExt cx="0" cy="0"/>
        </a:xfrm>
      </p:grpSpPr>
      <p:pic>
        <p:nvPicPr>
          <p:cNvPr id="14" name="Gráfico 13">
            <a:extLst>
              <a:ext uri="{FF2B5EF4-FFF2-40B4-BE49-F238E27FC236}">
                <a16:creationId xmlns:a16="http://schemas.microsoft.com/office/drawing/2014/main" id="{263372BA-B1FD-F606-F94D-DA7CBC444937}"/>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0" y="0"/>
            <a:ext cx="9144000" cy="5143500"/>
          </a:xfrm>
          <a:prstGeom prst="rect">
            <a:avLst/>
          </a:prstGeom>
        </p:spPr>
      </p:pic>
      <p:graphicFrame>
        <p:nvGraphicFramePr>
          <p:cNvPr id="4" name="Object 3" hidden="1">
            <a:extLst>
              <a:ext uri="{FF2B5EF4-FFF2-40B4-BE49-F238E27FC236}">
                <a16:creationId xmlns:a16="http://schemas.microsoft.com/office/drawing/2014/main" id="{AB97E9A9-1E1C-4B5E-8AF4-C1C99BF6287F}"/>
              </a:ext>
            </a:extLst>
          </p:cNvPr>
          <p:cNvGraphicFramePr>
            <a:graphicFrameLocks noChangeAspect="1"/>
          </p:cNvGraphicFramePr>
          <p:nvPr userDrawn="1">
            <p:custDataLst>
              <p:tags r:id="rId2"/>
            </p:custDataLst>
            <p:extLst>
              <p:ext uri="{D42A27DB-BD31-4B8C-83A1-F6EECF244321}">
                <p14:modId xmlns:p14="http://schemas.microsoft.com/office/powerpoint/2010/main" val="37812243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21" name="think-cell Slide" r:id="rId7" imgW="479" imgH="478" progId="TCLayout.ActiveDocument.1">
                  <p:embed/>
                </p:oleObj>
              </mc:Choice>
              <mc:Fallback>
                <p:oleObj name="think-cell Slide" r:id="rId7" imgW="479" imgH="478" progId="TCLayout.ActiveDocument.1">
                  <p:embed/>
                  <p:pic>
                    <p:nvPicPr>
                      <p:cNvPr id="4" name="Object 3" hidden="1">
                        <a:extLst>
                          <a:ext uri="{FF2B5EF4-FFF2-40B4-BE49-F238E27FC236}">
                            <a16:creationId xmlns:a16="http://schemas.microsoft.com/office/drawing/2014/main" id="{AB97E9A9-1E1C-4B5E-8AF4-C1C99BF6287F}"/>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061105F-C847-40F9-BFC8-77D41F952978}"/>
              </a:ext>
            </a:extLst>
          </p:cNvPr>
          <p:cNvSpPr/>
          <p:nvPr userDrawn="1">
            <p:custDataLst>
              <p:tags r:id="rId3"/>
            </p:custDataLst>
          </p:nvPr>
        </p:nvSpPr>
        <p:spPr>
          <a:xfrm>
            <a:off x="0" y="0"/>
            <a:ext cx="158750" cy="158750"/>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400" b="0" i="0" baseline="0" dirty="0">
              <a:latin typeface="Calibri Light" panose="020F0302020204030204" pitchFamily="34" charset="0"/>
              <a:ea typeface="+mj-ea"/>
              <a:cs typeface="+mj-cs"/>
              <a:sym typeface="Calibri Light" panose="020F0302020204030204" pitchFamily="34" charset="0"/>
            </a:endParaRPr>
          </a:p>
        </p:txBody>
      </p:sp>
      <p:sp>
        <p:nvSpPr>
          <p:cNvPr id="5" name="Date Placeholder 4">
            <a:extLst>
              <a:ext uri="{FF2B5EF4-FFF2-40B4-BE49-F238E27FC236}">
                <a16:creationId xmlns:a16="http://schemas.microsoft.com/office/drawing/2014/main" id="{8684C236-880D-410B-8E54-B173207AFE17}"/>
              </a:ext>
            </a:extLst>
          </p:cNvPr>
          <p:cNvSpPr>
            <a:spLocks noGrp="1"/>
          </p:cNvSpPr>
          <p:nvPr>
            <p:ph type="dt" sz="half" idx="11"/>
          </p:nvPr>
        </p:nvSpPr>
        <p:spPr/>
        <p:txBody>
          <a:bodyPr/>
          <a:lstStyle>
            <a:lvl1pPr>
              <a:defRPr>
                <a:solidFill>
                  <a:schemeClr val="bg1"/>
                </a:solidFill>
              </a:defRPr>
            </a:lvl1pPr>
          </a:lstStyle>
          <a:p>
            <a:endParaRPr lang="en-US" noProof="0"/>
          </a:p>
        </p:txBody>
      </p:sp>
      <p:sp>
        <p:nvSpPr>
          <p:cNvPr id="6" name="Footer Placeholder 5">
            <a:extLst>
              <a:ext uri="{FF2B5EF4-FFF2-40B4-BE49-F238E27FC236}">
                <a16:creationId xmlns:a16="http://schemas.microsoft.com/office/drawing/2014/main" id="{1BE0DDD1-E8FF-476A-B624-711BB78C5337}"/>
              </a:ext>
            </a:extLst>
          </p:cNvPr>
          <p:cNvSpPr>
            <a:spLocks noGrp="1"/>
          </p:cNvSpPr>
          <p:nvPr>
            <p:ph type="ftr" sz="quarter" idx="12"/>
          </p:nvPr>
        </p:nvSpPr>
        <p:spPr/>
        <p:txBody>
          <a:bodyPr/>
          <a:lstStyle>
            <a:lvl1pPr>
              <a:defRPr>
                <a:solidFill>
                  <a:schemeClr val="bg1"/>
                </a:solidFill>
              </a:defRPr>
            </a:lvl1pPr>
          </a:lstStyle>
          <a:p>
            <a:endParaRPr lang="en-US" noProof="0"/>
          </a:p>
        </p:txBody>
      </p:sp>
      <p:sp>
        <p:nvSpPr>
          <p:cNvPr id="7" name="Slide Number Placeholder 6">
            <a:extLst>
              <a:ext uri="{FF2B5EF4-FFF2-40B4-BE49-F238E27FC236}">
                <a16:creationId xmlns:a16="http://schemas.microsoft.com/office/drawing/2014/main" id="{9636BD1A-AF4B-4287-A902-BC02DA082019}"/>
              </a:ext>
            </a:extLst>
          </p:cNvPr>
          <p:cNvSpPr>
            <a:spLocks noGrp="1"/>
          </p:cNvSpPr>
          <p:nvPr>
            <p:ph type="sldNum" sz="quarter" idx="13"/>
          </p:nvPr>
        </p:nvSpPr>
        <p:spPr/>
        <p:txBody>
          <a:bodyPr/>
          <a:lstStyle>
            <a:lvl1pPr>
              <a:defRPr>
                <a:solidFill>
                  <a:schemeClr val="bg1"/>
                </a:solidFill>
              </a:defRPr>
            </a:lvl1pPr>
          </a:lstStyle>
          <a:p>
            <a:fld id="{A5163908-529D-4A49-892F-D37C4044DFD8}" type="slidenum">
              <a:rPr lang="en-US" noProof="0" smtClean="0"/>
              <a:pPr/>
              <a:t>‹nº›</a:t>
            </a:fld>
            <a:endParaRPr lang="en-US" noProof="0"/>
          </a:p>
        </p:txBody>
      </p:sp>
      <p:sp>
        <p:nvSpPr>
          <p:cNvPr id="8" name="Title 7">
            <a:extLst>
              <a:ext uri="{FF2B5EF4-FFF2-40B4-BE49-F238E27FC236}">
                <a16:creationId xmlns:a16="http://schemas.microsoft.com/office/drawing/2014/main" id="{B5F9301F-221F-44B2-8F12-C2FBAAF44EB7}"/>
              </a:ext>
            </a:extLst>
          </p:cNvPr>
          <p:cNvSpPr>
            <a:spLocks noGrp="1"/>
          </p:cNvSpPr>
          <p:nvPr>
            <p:ph type="title"/>
          </p:nvPr>
        </p:nvSpPr>
        <p:spPr>
          <a:xfrm>
            <a:off x="504826" y="1131590"/>
            <a:ext cx="7523937" cy="720000"/>
          </a:xfrm>
          <a:prstGeom prst="rect">
            <a:avLst/>
          </a:prstGeom>
        </p:spPr>
        <p:txBody>
          <a:bodyPr/>
          <a:lstStyle>
            <a:lvl1pPr>
              <a:lnSpc>
                <a:spcPct val="100000"/>
              </a:lnSpc>
              <a:defRPr sz="2400">
                <a:solidFill>
                  <a:schemeClr val="bg1"/>
                </a:solidFill>
              </a:defRPr>
            </a:lvl1pPr>
          </a:lstStyle>
          <a:p>
            <a:r>
              <a:rPr lang="en-US" noProof="0"/>
              <a:t>Click to edit Master title style</a:t>
            </a:r>
          </a:p>
        </p:txBody>
      </p:sp>
      <p:pic>
        <p:nvPicPr>
          <p:cNvPr id="9" name="Picture 8">
            <a:extLst>
              <a:ext uri="{FF2B5EF4-FFF2-40B4-BE49-F238E27FC236}">
                <a16:creationId xmlns:a16="http://schemas.microsoft.com/office/drawing/2014/main" id="{7E069159-ABDA-489C-A492-32B9EFA52CB1}"/>
              </a:ext>
            </a:extLst>
          </p:cNvPr>
          <p:cNvPicPr>
            <a:picLocks noChangeAspect="1"/>
          </p:cNvPicPr>
          <p:nvPr userDrawn="1"/>
        </p:nvPicPr>
        <p:blipFill>
          <a:blip r:embed="rId9" cstate="email">
            <a:alphaModFix/>
            <a:extLst>
              <a:ext uri="{28A0092B-C50C-407E-A947-70E740481C1C}">
                <a14:useLocalDpi xmlns:a14="http://schemas.microsoft.com/office/drawing/2010/main"/>
              </a:ext>
            </a:extLst>
          </a:blip>
          <a:stretch>
            <a:fillRect/>
          </a:stretch>
        </p:blipFill>
        <p:spPr>
          <a:xfrm>
            <a:off x="8280764" y="216000"/>
            <a:ext cx="360000" cy="459781"/>
          </a:xfrm>
          <a:prstGeom prst="rect">
            <a:avLst/>
          </a:prstGeom>
          <a:noFill/>
        </p:spPr>
      </p:pic>
      <p:sp>
        <p:nvSpPr>
          <p:cNvPr id="11" name="Footer Placeholder 4">
            <a:extLst>
              <a:ext uri="{FF2B5EF4-FFF2-40B4-BE49-F238E27FC236}">
                <a16:creationId xmlns:a16="http://schemas.microsoft.com/office/drawing/2014/main" id="{79023F51-026D-5E46-9A54-3FB9875B6196}"/>
              </a:ext>
            </a:extLst>
          </p:cNvPr>
          <p:cNvSpPr txBox="1">
            <a:spLocks/>
          </p:cNvSpPr>
          <p:nvPr userDrawn="1"/>
        </p:nvSpPr>
        <p:spPr>
          <a:xfrm>
            <a:off x="7884368" y="4719600"/>
            <a:ext cx="1069691" cy="275297"/>
          </a:xfrm>
          <a:prstGeom prst="rect">
            <a:avLst/>
          </a:prstGeom>
        </p:spPr>
        <p:txBody>
          <a:bodyPr vert="horz" lIns="0" tIns="0" rIns="0" bIns="0" rtlCol="0" anchor="b"/>
          <a:lstStyle>
            <a:defPPr>
              <a:defRPr lang="de-DE"/>
            </a:defPPr>
            <a:lvl1pPr marL="0" algn="r" defTabSz="914278" rtl="0" eaLnBrk="1" latinLnBrk="0" hangingPunct="1">
              <a:defRPr sz="700" b="0" i="0" kern="1200">
                <a:solidFill>
                  <a:schemeClr val="tx1">
                    <a:lumMod val="85000"/>
                    <a:lumOff val="15000"/>
                  </a:schemeClr>
                </a:solidFill>
                <a:latin typeface="Calibri Light" panose="020F0302020204030204" pitchFamily="34" charset="0"/>
                <a:ea typeface="+mn-ea"/>
                <a:cs typeface="Calibri Light" panose="020F0302020204030204" pitchFamily="34" charset="0"/>
              </a:defRPr>
            </a:lvl1pPr>
            <a:lvl2pPr marL="457140" algn="l" defTabSz="914278" rtl="0" eaLnBrk="1" latinLnBrk="0" hangingPunct="1">
              <a:defRPr sz="1800" kern="1200">
                <a:solidFill>
                  <a:schemeClr val="tx1"/>
                </a:solidFill>
                <a:latin typeface="+mn-lt"/>
                <a:ea typeface="+mn-ea"/>
                <a:cs typeface="+mn-cs"/>
              </a:defRPr>
            </a:lvl2pPr>
            <a:lvl3pPr marL="914278" algn="l" defTabSz="914278" rtl="0" eaLnBrk="1" latinLnBrk="0" hangingPunct="1">
              <a:defRPr sz="1800" kern="1200">
                <a:solidFill>
                  <a:schemeClr val="tx1"/>
                </a:solidFill>
                <a:latin typeface="+mn-lt"/>
                <a:ea typeface="+mn-ea"/>
                <a:cs typeface="+mn-cs"/>
              </a:defRPr>
            </a:lvl3pPr>
            <a:lvl4pPr marL="1371417" algn="l" defTabSz="914278" rtl="0" eaLnBrk="1" latinLnBrk="0" hangingPunct="1">
              <a:defRPr sz="1800" kern="1200">
                <a:solidFill>
                  <a:schemeClr val="tx1"/>
                </a:solidFill>
                <a:latin typeface="+mn-lt"/>
                <a:ea typeface="+mn-ea"/>
                <a:cs typeface="+mn-cs"/>
              </a:defRPr>
            </a:lvl4pPr>
            <a:lvl5pPr marL="1828556" algn="l" defTabSz="914278" rtl="0" eaLnBrk="1" latinLnBrk="0" hangingPunct="1">
              <a:defRPr sz="1800" kern="1200">
                <a:solidFill>
                  <a:schemeClr val="tx1"/>
                </a:solidFill>
                <a:latin typeface="+mn-lt"/>
                <a:ea typeface="+mn-ea"/>
                <a:cs typeface="+mn-cs"/>
              </a:defRPr>
            </a:lvl5pPr>
            <a:lvl6pPr marL="2285696" algn="l" defTabSz="914278" rtl="0" eaLnBrk="1" latinLnBrk="0" hangingPunct="1">
              <a:defRPr sz="1800" kern="1200">
                <a:solidFill>
                  <a:schemeClr val="tx1"/>
                </a:solidFill>
                <a:latin typeface="+mn-lt"/>
                <a:ea typeface="+mn-ea"/>
                <a:cs typeface="+mn-cs"/>
              </a:defRPr>
            </a:lvl6pPr>
            <a:lvl7pPr marL="2742834" algn="l" defTabSz="914278" rtl="0" eaLnBrk="1" latinLnBrk="0" hangingPunct="1">
              <a:defRPr sz="1800" kern="1200">
                <a:solidFill>
                  <a:schemeClr val="tx1"/>
                </a:solidFill>
                <a:latin typeface="+mn-lt"/>
                <a:ea typeface="+mn-ea"/>
                <a:cs typeface="+mn-cs"/>
              </a:defRPr>
            </a:lvl7pPr>
            <a:lvl8pPr marL="3199972" algn="l" defTabSz="914278" rtl="0" eaLnBrk="1" latinLnBrk="0" hangingPunct="1">
              <a:defRPr sz="1800" kern="1200">
                <a:solidFill>
                  <a:schemeClr val="tx1"/>
                </a:solidFill>
                <a:latin typeface="+mn-lt"/>
                <a:ea typeface="+mn-ea"/>
                <a:cs typeface="+mn-cs"/>
              </a:defRPr>
            </a:lvl8pPr>
            <a:lvl9pPr marL="3657112" algn="l" defTabSz="914278" rtl="0" eaLnBrk="1" latinLnBrk="0" hangingPunct="1">
              <a:defRPr sz="1800" kern="1200">
                <a:solidFill>
                  <a:schemeClr val="tx1"/>
                </a:solidFill>
                <a:latin typeface="+mn-lt"/>
                <a:ea typeface="+mn-ea"/>
                <a:cs typeface="+mn-cs"/>
              </a:defRPr>
            </a:lvl9pPr>
          </a:lstStyle>
          <a:p>
            <a:pPr algn="r"/>
            <a:r>
              <a:rPr lang="en-US" sz="700" noProof="0">
                <a:solidFill>
                  <a:schemeClr val="bg1">
                    <a:lumMod val="65000"/>
                  </a:schemeClr>
                </a:solidFill>
              </a:rPr>
              <a:t>© Koninklijke Philips N.V.</a:t>
            </a:r>
          </a:p>
        </p:txBody>
      </p:sp>
      <p:sp>
        <p:nvSpPr>
          <p:cNvPr id="13" name="Text Placeholder 9">
            <a:extLst>
              <a:ext uri="{FF2B5EF4-FFF2-40B4-BE49-F238E27FC236}">
                <a16:creationId xmlns:a16="http://schemas.microsoft.com/office/drawing/2014/main" id="{A9025032-5E65-0840-928E-8CC0B6A8141B}"/>
              </a:ext>
            </a:extLst>
          </p:cNvPr>
          <p:cNvSpPr>
            <a:spLocks noGrp="1"/>
          </p:cNvSpPr>
          <p:nvPr>
            <p:ph type="body" sz="quarter" idx="14"/>
          </p:nvPr>
        </p:nvSpPr>
        <p:spPr>
          <a:xfrm>
            <a:off x="504825" y="1961855"/>
            <a:ext cx="8135939" cy="3484800"/>
          </a:xfrm>
        </p:spPr>
        <p:txBody>
          <a:bodyPr lIns="0" tIns="0" rIns="0" bIns="0" numCol="1" spcCol="270000">
            <a:noAutofit/>
          </a:bodyPr>
          <a:lstStyle>
            <a:lvl1pPr>
              <a:lnSpc>
                <a:spcPct val="100000"/>
              </a:lnSpc>
              <a:buClr>
                <a:schemeClr val="bg1"/>
              </a:buClr>
              <a:defRPr sz="1400" b="0" i="0">
                <a:solidFill>
                  <a:schemeClr val="bg1"/>
                </a:solidFill>
                <a:latin typeface="+mn-lt"/>
                <a:cs typeface="Calibri Light" panose="020F0302020204030204" pitchFamily="34" charset="0"/>
              </a:defRPr>
            </a:lvl1pPr>
            <a:lvl2pPr>
              <a:lnSpc>
                <a:spcPct val="100000"/>
              </a:lnSpc>
              <a:buClr>
                <a:schemeClr val="bg1"/>
              </a:buClr>
              <a:defRPr sz="1200" b="0" i="0">
                <a:solidFill>
                  <a:schemeClr val="bg1"/>
                </a:solidFill>
                <a:latin typeface="+mn-lt"/>
                <a:cs typeface="Calibri Light" panose="020F0302020204030204" pitchFamily="34" charset="0"/>
              </a:defRPr>
            </a:lvl2pPr>
            <a:lvl3pPr>
              <a:lnSpc>
                <a:spcPct val="100000"/>
              </a:lnSpc>
              <a:buClr>
                <a:schemeClr val="bg1"/>
              </a:buClr>
              <a:defRPr sz="1050" b="0" i="0">
                <a:solidFill>
                  <a:schemeClr val="bg1"/>
                </a:solidFill>
                <a:latin typeface="+mn-lt"/>
                <a:cs typeface="Calibri Light" panose="020F0302020204030204" pitchFamily="34" charset="0"/>
              </a:defRPr>
            </a:lvl3pPr>
            <a:lvl4pPr>
              <a:lnSpc>
                <a:spcPct val="100000"/>
              </a:lnSpc>
              <a:buClr>
                <a:schemeClr val="bg1"/>
              </a:buClr>
              <a:defRPr sz="1000" b="0" i="0">
                <a:solidFill>
                  <a:schemeClr val="bg1"/>
                </a:solidFill>
                <a:latin typeface="+mn-lt"/>
                <a:cs typeface="Calibri Light" panose="020F0302020204030204" pitchFamily="34" charset="0"/>
              </a:defRPr>
            </a:lvl4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pic>
        <p:nvPicPr>
          <p:cNvPr id="12" name="Gráfico 11">
            <a:extLst>
              <a:ext uri="{FF2B5EF4-FFF2-40B4-BE49-F238E27FC236}">
                <a16:creationId xmlns:a16="http://schemas.microsoft.com/office/drawing/2014/main" id="{128D6FD7-F27A-E9E5-38E0-20B127E23F59}"/>
              </a:ext>
            </a:extLst>
          </p:cNvPr>
          <p:cNvPicPr>
            <a:picLocks noChangeAspect="1"/>
          </p:cNvPicPr>
          <p:nvPr userDrawn="1"/>
        </p:nvPicPr>
        <p:blipFill>
          <a:blip r:embed="rId10">
            <a:extLst>
              <a:ext uri="{96DAC541-7B7A-43D3-8B79-37D633B846F1}">
                <asvg:svgBlip xmlns="" xmlns:asvg="http://schemas.microsoft.com/office/drawing/2016/SVG/main" r:embed="rId11"/>
              </a:ext>
            </a:extLst>
          </a:blip>
          <a:stretch>
            <a:fillRect/>
          </a:stretch>
        </p:blipFill>
        <p:spPr>
          <a:xfrm>
            <a:off x="323528" y="267494"/>
            <a:ext cx="1146971" cy="504056"/>
          </a:xfrm>
          <a:prstGeom prst="rect">
            <a:avLst/>
          </a:prstGeom>
        </p:spPr>
      </p:pic>
    </p:spTree>
    <p:extLst>
      <p:ext uri="{BB962C8B-B14F-4D97-AF65-F5344CB8AC3E}">
        <p14:creationId xmlns:p14="http://schemas.microsoft.com/office/powerpoint/2010/main" val="5034450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tandard text - aqua">
    <p:spTree>
      <p:nvGrpSpPr>
        <p:cNvPr id="1" name=""/>
        <p:cNvGrpSpPr/>
        <p:nvPr/>
      </p:nvGrpSpPr>
      <p:grpSpPr>
        <a:xfrm>
          <a:off x="0" y="0"/>
          <a:ext cx="0" cy="0"/>
          <a:chOff x="0" y="0"/>
          <a:chExt cx="0" cy="0"/>
        </a:xfrm>
      </p:grpSpPr>
      <p:pic>
        <p:nvPicPr>
          <p:cNvPr id="16" name="Gráfico 15">
            <a:extLst>
              <a:ext uri="{FF2B5EF4-FFF2-40B4-BE49-F238E27FC236}">
                <a16:creationId xmlns:a16="http://schemas.microsoft.com/office/drawing/2014/main" id="{715B8C9A-20EE-E8C6-D5B2-2BA3F189CB7A}"/>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0" y="0"/>
            <a:ext cx="9144000" cy="5143500"/>
          </a:xfrm>
          <a:prstGeom prst="rect">
            <a:avLst/>
          </a:prstGeom>
        </p:spPr>
      </p:pic>
      <p:graphicFrame>
        <p:nvGraphicFramePr>
          <p:cNvPr id="4" name="Object 3" hidden="1">
            <a:extLst>
              <a:ext uri="{FF2B5EF4-FFF2-40B4-BE49-F238E27FC236}">
                <a16:creationId xmlns:a16="http://schemas.microsoft.com/office/drawing/2014/main" id="{AB97E9A9-1E1C-4B5E-8AF4-C1C99BF6287F}"/>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45" name="think-cell Slide" r:id="rId7" imgW="479" imgH="478" progId="TCLayout.ActiveDocument.1">
                  <p:embed/>
                </p:oleObj>
              </mc:Choice>
              <mc:Fallback>
                <p:oleObj name="think-cell Slide" r:id="rId7" imgW="479" imgH="478" progId="TCLayout.ActiveDocument.1">
                  <p:embed/>
                  <p:pic>
                    <p:nvPicPr>
                      <p:cNvPr id="4" name="Object 3" hidden="1">
                        <a:extLst>
                          <a:ext uri="{FF2B5EF4-FFF2-40B4-BE49-F238E27FC236}">
                            <a16:creationId xmlns:a16="http://schemas.microsoft.com/office/drawing/2014/main" id="{AB97E9A9-1E1C-4B5E-8AF4-C1C99BF6287F}"/>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061105F-C847-40F9-BFC8-77D41F952978}"/>
              </a:ext>
            </a:extLst>
          </p:cNvPr>
          <p:cNvSpPr/>
          <p:nvPr userDrawn="1">
            <p:custDataLst>
              <p:tags r:id="rId3"/>
            </p:custDataLst>
          </p:nvPr>
        </p:nvSpPr>
        <p:spPr>
          <a:xfrm>
            <a:off x="0" y="0"/>
            <a:ext cx="158750" cy="158750"/>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400" b="0" i="0" baseline="0" dirty="0">
              <a:latin typeface="Calibri Light" panose="020F0302020204030204" pitchFamily="34" charset="0"/>
              <a:ea typeface="+mj-ea"/>
              <a:cs typeface="+mj-cs"/>
              <a:sym typeface="Calibri Light" panose="020F0302020204030204" pitchFamily="34" charset="0"/>
            </a:endParaRPr>
          </a:p>
        </p:txBody>
      </p:sp>
      <p:sp>
        <p:nvSpPr>
          <p:cNvPr id="5" name="Date Placeholder 4">
            <a:extLst>
              <a:ext uri="{FF2B5EF4-FFF2-40B4-BE49-F238E27FC236}">
                <a16:creationId xmlns:a16="http://schemas.microsoft.com/office/drawing/2014/main" id="{8684C236-880D-410B-8E54-B173207AFE17}"/>
              </a:ext>
            </a:extLst>
          </p:cNvPr>
          <p:cNvSpPr>
            <a:spLocks noGrp="1"/>
          </p:cNvSpPr>
          <p:nvPr>
            <p:ph type="dt" sz="half" idx="11"/>
          </p:nvPr>
        </p:nvSpPr>
        <p:spPr/>
        <p:txBody>
          <a:bodyPr/>
          <a:lstStyle>
            <a:lvl1pPr>
              <a:defRPr>
                <a:solidFill>
                  <a:schemeClr val="bg1"/>
                </a:solidFill>
              </a:defRPr>
            </a:lvl1pPr>
          </a:lstStyle>
          <a:p>
            <a:endParaRPr lang="en-US" noProof="0"/>
          </a:p>
        </p:txBody>
      </p:sp>
      <p:sp>
        <p:nvSpPr>
          <p:cNvPr id="6" name="Footer Placeholder 5">
            <a:extLst>
              <a:ext uri="{FF2B5EF4-FFF2-40B4-BE49-F238E27FC236}">
                <a16:creationId xmlns:a16="http://schemas.microsoft.com/office/drawing/2014/main" id="{1BE0DDD1-E8FF-476A-B624-711BB78C5337}"/>
              </a:ext>
            </a:extLst>
          </p:cNvPr>
          <p:cNvSpPr>
            <a:spLocks noGrp="1"/>
          </p:cNvSpPr>
          <p:nvPr>
            <p:ph type="ftr" sz="quarter" idx="12"/>
          </p:nvPr>
        </p:nvSpPr>
        <p:spPr/>
        <p:txBody>
          <a:bodyPr/>
          <a:lstStyle>
            <a:lvl1pPr>
              <a:defRPr>
                <a:solidFill>
                  <a:schemeClr val="bg1"/>
                </a:solidFill>
              </a:defRPr>
            </a:lvl1pPr>
          </a:lstStyle>
          <a:p>
            <a:endParaRPr lang="en-US" noProof="0"/>
          </a:p>
        </p:txBody>
      </p:sp>
      <p:sp>
        <p:nvSpPr>
          <p:cNvPr id="7" name="Slide Number Placeholder 6">
            <a:extLst>
              <a:ext uri="{FF2B5EF4-FFF2-40B4-BE49-F238E27FC236}">
                <a16:creationId xmlns:a16="http://schemas.microsoft.com/office/drawing/2014/main" id="{9636BD1A-AF4B-4287-A902-BC02DA082019}"/>
              </a:ext>
            </a:extLst>
          </p:cNvPr>
          <p:cNvSpPr>
            <a:spLocks noGrp="1"/>
          </p:cNvSpPr>
          <p:nvPr>
            <p:ph type="sldNum" sz="quarter" idx="13"/>
          </p:nvPr>
        </p:nvSpPr>
        <p:spPr/>
        <p:txBody>
          <a:bodyPr/>
          <a:lstStyle>
            <a:lvl1pPr>
              <a:defRPr>
                <a:solidFill>
                  <a:schemeClr val="bg1"/>
                </a:solidFill>
              </a:defRPr>
            </a:lvl1pPr>
          </a:lstStyle>
          <a:p>
            <a:fld id="{A5163908-529D-4A49-892F-D37C4044DFD8}" type="slidenum">
              <a:rPr lang="en-US" noProof="0" smtClean="0"/>
              <a:pPr/>
              <a:t>‹nº›</a:t>
            </a:fld>
            <a:endParaRPr lang="en-US" noProof="0"/>
          </a:p>
        </p:txBody>
      </p:sp>
      <p:pic>
        <p:nvPicPr>
          <p:cNvPr id="9" name="Picture 8">
            <a:extLst>
              <a:ext uri="{FF2B5EF4-FFF2-40B4-BE49-F238E27FC236}">
                <a16:creationId xmlns:a16="http://schemas.microsoft.com/office/drawing/2014/main" id="{7E069159-ABDA-489C-A492-32B9EFA52CB1}"/>
              </a:ext>
            </a:extLst>
          </p:cNvPr>
          <p:cNvPicPr>
            <a:picLocks noChangeAspect="1"/>
          </p:cNvPicPr>
          <p:nvPr userDrawn="1"/>
        </p:nvPicPr>
        <p:blipFill>
          <a:blip r:embed="rId9" cstate="email">
            <a:alphaModFix/>
            <a:extLst>
              <a:ext uri="{28A0092B-C50C-407E-A947-70E740481C1C}">
                <a14:useLocalDpi xmlns:a14="http://schemas.microsoft.com/office/drawing/2010/main"/>
              </a:ext>
            </a:extLst>
          </a:blip>
          <a:stretch>
            <a:fillRect/>
          </a:stretch>
        </p:blipFill>
        <p:spPr>
          <a:xfrm>
            <a:off x="8280763" y="216000"/>
            <a:ext cx="360000" cy="459781"/>
          </a:xfrm>
          <a:prstGeom prst="rect">
            <a:avLst/>
          </a:prstGeom>
          <a:noFill/>
        </p:spPr>
      </p:pic>
      <p:sp>
        <p:nvSpPr>
          <p:cNvPr id="12" name="Footer Placeholder 4">
            <a:extLst>
              <a:ext uri="{FF2B5EF4-FFF2-40B4-BE49-F238E27FC236}">
                <a16:creationId xmlns:a16="http://schemas.microsoft.com/office/drawing/2014/main" id="{54A82FD8-C123-6C4B-8DBE-9837122C55EC}"/>
              </a:ext>
            </a:extLst>
          </p:cNvPr>
          <p:cNvSpPr txBox="1">
            <a:spLocks/>
          </p:cNvSpPr>
          <p:nvPr userDrawn="1"/>
        </p:nvSpPr>
        <p:spPr>
          <a:xfrm>
            <a:off x="7884368" y="4719600"/>
            <a:ext cx="1069691" cy="275297"/>
          </a:xfrm>
          <a:prstGeom prst="rect">
            <a:avLst/>
          </a:prstGeom>
        </p:spPr>
        <p:txBody>
          <a:bodyPr vert="horz" lIns="0" tIns="0" rIns="0" bIns="0" rtlCol="0" anchor="b"/>
          <a:lstStyle>
            <a:defPPr>
              <a:defRPr lang="de-DE"/>
            </a:defPPr>
            <a:lvl1pPr marL="0" algn="r" defTabSz="914278" rtl="0" eaLnBrk="1" latinLnBrk="0" hangingPunct="1">
              <a:defRPr sz="700" b="0" i="0" kern="1200">
                <a:solidFill>
                  <a:schemeClr val="tx1">
                    <a:lumMod val="85000"/>
                    <a:lumOff val="15000"/>
                  </a:schemeClr>
                </a:solidFill>
                <a:latin typeface="Calibri Light" panose="020F0302020204030204" pitchFamily="34" charset="0"/>
                <a:ea typeface="+mn-ea"/>
                <a:cs typeface="Calibri Light" panose="020F0302020204030204" pitchFamily="34" charset="0"/>
              </a:defRPr>
            </a:lvl1pPr>
            <a:lvl2pPr marL="457140" algn="l" defTabSz="914278" rtl="0" eaLnBrk="1" latinLnBrk="0" hangingPunct="1">
              <a:defRPr sz="1800" kern="1200">
                <a:solidFill>
                  <a:schemeClr val="tx1"/>
                </a:solidFill>
                <a:latin typeface="+mn-lt"/>
                <a:ea typeface="+mn-ea"/>
                <a:cs typeface="+mn-cs"/>
              </a:defRPr>
            </a:lvl2pPr>
            <a:lvl3pPr marL="914278" algn="l" defTabSz="914278" rtl="0" eaLnBrk="1" latinLnBrk="0" hangingPunct="1">
              <a:defRPr sz="1800" kern="1200">
                <a:solidFill>
                  <a:schemeClr val="tx1"/>
                </a:solidFill>
                <a:latin typeface="+mn-lt"/>
                <a:ea typeface="+mn-ea"/>
                <a:cs typeface="+mn-cs"/>
              </a:defRPr>
            </a:lvl3pPr>
            <a:lvl4pPr marL="1371417" algn="l" defTabSz="914278" rtl="0" eaLnBrk="1" latinLnBrk="0" hangingPunct="1">
              <a:defRPr sz="1800" kern="1200">
                <a:solidFill>
                  <a:schemeClr val="tx1"/>
                </a:solidFill>
                <a:latin typeface="+mn-lt"/>
                <a:ea typeface="+mn-ea"/>
                <a:cs typeface="+mn-cs"/>
              </a:defRPr>
            </a:lvl4pPr>
            <a:lvl5pPr marL="1828556" algn="l" defTabSz="914278" rtl="0" eaLnBrk="1" latinLnBrk="0" hangingPunct="1">
              <a:defRPr sz="1800" kern="1200">
                <a:solidFill>
                  <a:schemeClr val="tx1"/>
                </a:solidFill>
                <a:latin typeface="+mn-lt"/>
                <a:ea typeface="+mn-ea"/>
                <a:cs typeface="+mn-cs"/>
              </a:defRPr>
            </a:lvl5pPr>
            <a:lvl6pPr marL="2285696" algn="l" defTabSz="914278" rtl="0" eaLnBrk="1" latinLnBrk="0" hangingPunct="1">
              <a:defRPr sz="1800" kern="1200">
                <a:solidFill>
                  <a:schemeClr val="tx1"/>
                </a:solidFill>
                <a:latin typeface="+mn-lt"/>
                <a:ea typeface="+mn-ea"/>
                <a:cs typeface="+mn-cs"/>
              </a:defRPr>
            </a:lvl6pPr>
            <a:lvl7pPr marL="2742834" algn="l" defTabSz="914278" rtl="0" eaLnBrk="1" latinLnBrk="0" hangingPunct="1">
              <a:defRPr sz="1800" kern="1200">
                <a:solidFill>
                  <a:schemeClr val="tx1"/>
                </a:solidFill>
                <a:latin typeface="+mn-lt"/>
                <a:ea typeface="+mn-ea"/>
                <a:cs typeface="+mn-cs"/>
              </a:defRPr>
            </a:lvl7pPr>
            <a:lvl8pPr marL="3199972" algn="l" defTabSz="914278" rtl="0" eaLnBrk="1" latinLnBrk="0" hangingPunct="1">
              <a:defRPr sz="1800" kern="1200">
                <a:solidFill>
                  <a:schemeClr val="tx1"/>
                </a:solidFill>
                <a:latin typeface="+mn-lt"/>
                <a:ea typeface="+mn-ea"/>
                <a:cs typeface="+mn-cs"/>
              </a:defRPr>
            </a:lvl8pPr>
            <a:lvl9pPr marL="3657112" algn="l" defTabSz="914278" rtl="0" eaLnBrk="1" latinLnBrk="0" hangingPunct="1">
              <a:defRPr sz="1800" kern="1200">
                <a:solidFill>
                  <a:schemeClr val="tx1"/>
                </a:solidFill>
                <a:latin typeface="+mn-lt"/>
                <a:ea typeface="+mn-ea"/>
                <a:cs typeface="+mn-cs"/>
              </a:defRPr>
            </a:lvl9pPr>
          </a:lstStyle>
          <a:p>
            <a:pPr algn="r"/>
            <a:r>
              <a:rPr lang="en-US" sz="700" noProof="0">
                <a:solidFill>
                  <a:schemeClr val="bg1">
                    <a:lumMod val="65000"/>
                  </a:schemeClr>
                </a:solidFill>
              </a:rPr>
              <a:t>© Koninklijke Philips N.V.</a:t>
            </a:r>
          </a:p>
        </p:txBody>
      </p:sp>
      <p:pic>
        <p:nvPicPr>
          <p:cNvPr id="11" name="Gráfico 10">
            <a:extLst>
              <a:ext uri="{FF2B5EF4-FFF2-40B4-BE49-F238E27FC236}">
                <a16:creationId xmlns:a16="http://schemas.microsoft.com/office/drawing/2014/main" id="{F46872BF-C472-9821-D1DC-FAAA17B5865C}"/>
              </a:ext>
            </a:extLst>
          </p:cNvPr>
          <p:cNvPicPr>
            <a:picLocks noChangeAspect="1"/>
          </p:cNvPicPr>
          <p:nvPr userDrawn="1"/>
        </p:nvPicPr>
        <p:blipFill>
          <a:blip r:embed="rId10">
            <a:extLst>
              <a:ext uri="{96DAC541-7B7A-43D3-8B79-37D633B846F1}">
                <asvg:svgBlip xmlns="" xmlns:asvg="http://schemas.microsoft.com/office/drawing/2016/SVG/main" r:embed="rId11"/>
              </a:ext>
            </a:extLst>
          </a:blip>
          <a:stretch>
            <a:fillRect/>
          </a:stretch>
        </p:blipFill>
        <p:spPr>
          <a:xfrm>
            <a:off x="323528" y="267494"/>
            <a:ext cx="1146971" cy="504056"/>
          </a:xfrm>
          <a:prstGeom prst="rect">
            <a:avLst/>
          </a:prstGeom>
        </p:spPr>
      </p:pic>
      <p:sp>
        <p:nvSpPr>
          <p:cNvPr id="13" name="Title 7">
            <a:extLst>
              <a:ext uri="{FF2B5EF4-FFF2-40B4-BE49-F238E27FC236}">
                <a16:creationId xmlns:a16="http://schemas.microsoft.com/office/drawing/2014/main" id="{FC4368B5-62D7-D407-A09B-074288B01904}"/>
              </a:ext>
            </a:extLst>
          </p:cNvPr>
          <p:cNvSpPr>
            <a:spLocks noGrp="1"/>
          </p:cNvSpPr>
          <p:nvPr>
            <p:ph type="title"/>
          </p:nvPr>
        </p:nvSpPr>
        <p:spPr>
          <a:xfrm>
            <a:off x="504826" y="1131590"/>
            <a:ext cx="7523937" cy="720000"/>
          </a:xfrm>
          <a:prstGeom prst="rect">
            <a:avLst/>
          </a:prstGeom>
        </p:spPr>
        <p:txBody>
          <a:bodyPr/>
          <a:lstStyle>
            <a:lvl1pPr>
              <a:lnSpc>
                <a:spcPct val="100000"/>
              </a:lnSpc>
              <a:defRPr sz="2400">
                <a:solidFill>
                  <a:schemeClr val="bg1"/>
                </a:solidFill>
              </a:defRPr>
            </a:lvl1pPr>
          </a:lstStyle>
          <a:p>
            <a:r>
              <a:rPr lang="en-US" noProof="0"/>
              <a:t>Click to edit Master title style</a:t>
            </a:r>
          </a:p>
        </p:txBody>
      </p:sp>
      <p:sp>
        <p:nvSpPr>
          <p:cNvPr id="15" name="Text Placeholder 9">
            <a:extLst>
              <a:ext uri="{FF2B5EF4-FFF2-40B4-BE49-F238E27FC236}">
                <a16:creationId xmlns:a16="http://schemas.microsoft.com/office/drawing/2014/main" id="{3143F0CF-2B7A-D232-5911-E102CACB7FDA}"/>
              </a:ext>
            </a:extLst>
          </p:cNvPr>
          <p:cNvSpPr>
            <a:spLocks noGrp="1"/>
          </p:cNvSpPr>
          <p:nvPr>
            <p:ph type="body" sz="quarter" idx="14"/>
          </p:nvPr>
        </p:nvSpPr>
        <p:spPr>
          <a:xfrm>
            <a:off x="504825" y="1961855"/>
            <a:ext cx="8135939" cy="3484800"/>
          </a:xfrm>
        </p:spPr>
        <p:txBody>
          <a:bodyPr lIns="0" tIns="0" rIns="0" bIns="0" numCol="1" spcCol="270000">
            <a:noAutofit/>
          </a:bodyPr>
          <a:lstStyle>
            <a:lvl1pPr>
              <a:lnSpc>
                <a:spcPct val="100000"/>
              </a:lnSpc>
              <a:buClr>
                <a:schemeClr val="bg1"/>
              </a:buClr>
              <a:defRPr sz="1400" b="0" i="0">
                <a:solidFill>
                  <a:schemeClr val="bg1"/>
                </a:solidFill>
                <a:latin typeface="+mn-lt"/>
                <a:cs typeface="Calibri Light" panose="020F0302020204030204" pitchFamily="34" charset="0"/>
              </a:defRPr>
            </a:lvl1pPr>
            <a:lvl2pPr>
              <a:lnSpc>
                <a:spcPct val="100000"/>
              </a:lnSpc>
              <a:buClr>
                <a:schemeClr val="bg1"/>
              </a:buClr>
              <a:defRPr sz="1200" b="0" i="0">
                <a:solidFill>
                  <a:schemeClr val="bg1"/>
                </a:solidFill>
                <a:latin typeface="+mn-lt"/>
                <a:cs typeface="Calibri Light" panose="020F0302020204030204" pitchFamily="34" charset="0"/>
              </a:defRPr>
            </a:lvl2pPr>
            <a:lvl3pPr>
              <a:lnSpc>
                <a:spcPct val="100000"/>
              </a:lnSpc>
              <a:buClr>
                <a:schemeClr val="bg1"/>
              </a:buClr>
              <a:defRPr sz="1050" b="0" i="0">
                <a:solidFill>
                  <a:schemeClr val="bg1"/>
                </a:solidFill>
                <a:latin typeface="+mn-lt"/>
                <a:cs typeface="Calibri Light" panose="020F0302020204030204" pitchFamily="34" charset="0"/>
              </a:defRPr>
            </a:lvl3pPr>
            <a:lvl4pPr>
              <a:lnSpc>
                <a:spcPct val="100000"/>
              </a:lnSpc>
              <a:buClr>
                <a:schemeClr val="bg1"/>
              </a:buClr>
              <a:defRPr sz="1000" b="0" i="0">
                <a:solidFill>
                  <a:schemeClr val="bg1"/>
                </a:solidFill>
                <a:latin typeface="+mn-lt"/>
                <a:cs typeface="Calibri Light" panose="020F0302020204030204" pitchFamily="34" charset="0"/>
              </a:defRPr>
            </a:lvl4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169516955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tandard text - purple">
    <p:spTree>
      <p:nvGrpSpPr>
        <p:cNvPr id="1" name=""/>
        <p:cNvGrpSpPr/>
        <p:nvPr/>
      </p:nvGrpSpPr>
      <p:grpSpPr>
        <a:xfrm>
          <a:off x="0" y="0"/>
          <a:ext cx="0" cy="0"/>
          <a:chOff x="0" y="0"/>
          <a:chExt cx="0" cy="0"/>
        </a:xfrm>
      </p:grpSpPr>
      <p:pic>
        <p:nvPicPr>
          <p:cNvPr id="16" name="Gráfico 15">
            <a:extLst>
              <a:ext uri="{FF2B5EF4-FFF2-40B4-BE49-F238E27FC236}">
                <a16:creationId xmlns:a16="http://schemas.microsoft.com/office/drawing/2014/main" id="{7D0C1B5B-5A03-4304-B495-35A0BB689B14}"/>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0" y="0"/>
            <a:ext cx="9144000" cy="5143500"/>
          </a:xfrm>
          <a:prstGeom prst="rect">
            <a:avLst/>
          </a:prstGeom>
        </p:spPr>
      </p:pic>
      <p:graphicFrame>
        <p:nvGraphicFramePr>
          <p:cNvPr id="4" name="Object 3" hidden="1">
            <a:extLst>
              <a:ext uri="{FF2B5EF4-FFF2-40B4-BE49-F238E27FC236}">
                <a16:creationId xmlns:a16="http://schemas.microsoft.com/office/drawing/2014/main" id="{AB97E9A9-1E1C-4B5E-8AF4-C1C99BF6287F}"/>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69" name="think-cell Slide" r:id="rId7" imgW="479" imgH="478" progId="TCLayout.ActiveDocument.1">
                  <p:embed/>
                </p:oleObj>
              </mc:Choice>
              <mc:Fallback>
                <p:oleObj name="think-cell Slide" r:id="rId7" imgW="479" imgH="478" progId="TCLayout.ActiveDocument.1">
                  <p:embed/>
                  <p:pic>
                    <p:nvPicPr>
                      <p:cNvPr id="4" name="Object 3" hidden="1">
                        <a:extLst>
                          <a:ext uri="{FF2B5EF4-FFF2-40B4-BE49-F238E27FC236}">
                            <a16:creationId xmlns:a16="http://schemas.microsoft.com/office/drawing/2014/main" id="{AB97E9A9-1E1C-4B5E-8AF4-C1C99BF6287F}"/>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061105F-C847-40F9-BFC8-77D41F952978}"/>
              </a:ext>
            </a:extLst>
          </p:cNvPr>
          <p:cNvSpPr/>
          <p:nvPr userDrawn="1">
            <p:custDataLst>
              <p:tags r:id="rId3"/>
            </p:custDataLst>
          </p:nvPr>
        </p:nvSpPr>
        <p:spPr>
          <a:xfrm>
            <a:off x="0" y="0"/>
            <a:ext cx="158750" cy="158750"/>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400" b="0" i="0" baseline="0" dirty="0">
              <a:latin typeface="Calibri Light" panose="020F0302020204030204" pitchFamily="34" charset="0"/>
              <a:ea typeface="+mj-ea"/>
              <a:cs typeface="+mj-cs"/>
              <a:sym typeface="Calibri Light" panose="020F0302020204030204" pitchFamily="34" charset="0"/>
            </a:endParaRPr>
          </a:p>
        </p:txBody>
      </p:sp>
      <p:sp>
        <p:nvSpPr>
          <p:cNvPr id="5" name="Date Placeholder 4">
            <a:extLst>
              <a:ext uri="{FF2B5EF4-FFF2-40B4-BE49-F238E27FC236}">
                <a16:creationId xmlns:a16="http://schemas.microsoft.com/office/drawing/2014/main" id="{8684C236-880D-410B-8E54-B173207AFE17}"/>
              </a:ext>
            </a:extLst>
          </p:cNvPr>
          <p:cNvSpPr>
            <a:spLocks noGrp="1"/>
          </p:cNvSpPr>
          <p:nvPr>
            <p:ph type="dt" sz="half" idx="11"/>
          </p:nvPr>
        </p:nvSpPr>
        <p:spPr/>
        <p:txBody>
          <a:bodyPr/>
          <a:lstStyle>
            <a:lvl1pPr>
              <a:defRPr>
                <a:solidFill>
                  <a:schemeClr val="bg1"/>
                </a:solidFill>
              </a:defRPr>
            </a:lvl1pPr>
          </a:lstStyle>
          <a:p>
            <a:endParaRPr lang="en-US" noProof="0"/>
          </a:p>
        </p:txBody>
      </p:sp>
      <p:sp>
        <p:nvSpPr>
          <p:cNvPr id="6" name="Footer Placeholder 5">
            <a:extLst>
              <a:ext uri="{FF2B5EF4-FFF2-40B4-BE49-F238E27FC236}">
                <a16:creationId xmlns:a16="http://schemas.microsoft.com/office/drawing/2014/main" id="{1BE0DDD1-E8FF-476A-B624-711BB78C5337}"/>
              </a:ext>
            </a:extLst>
          </p:cNvPr>
          <p:cNvSpPr>
            <a:spLocks noGrp="1"/>
          </p:cNvSpPr>
          <p:nvPr>
            <p:ph type="ftr" sz="quarter" idx="12"/>
          </p:nvPr>
        </p:nvSpPr>
        <p:spPr/>
        <p:txBody>
          <a:bodyPr/>
          <a:lstStyle>
            <a:lvl1pPr>
              <a:defRPr>
                <a:solidFill>
                  <a:schemeClr val="bg1"/>
                </a:solidFill>
              </a:defRPr>
            </a:lvl1pPr>
          </a:lstStyle>
          <a:p>
            <a:endParaRPr lang="en-US" noProof="0"/>
          </a:p>
        </p:txBody>
      </p:sp>
      <p:sp>
        <p:nvSpPr>
          <p:cNvPr id="7" name="Slide Number Placeholder 6">
            <a:extLst>
              <a:ext uri="{FF2B5EF4-FFF2-40B4-BE49-F238E27FC236}">
                <a16:creationId xmlns:a16="http://schemas.microsoft.com/office/drawing/2014/main" id="{9636BD1A-AF4B-4287-A902-BC02DA082019}"/>
              </a:ext>
            </a:extLst>
          </p:cNvPr>
          <p:cNvSpPr>
            <a:spLocks noGrp="1"/>
          </p:cNvSpPr>
          <p:nvPr>
            <p:ph type="sldNum" sz="quarter" idx="13"/>
          </p:nvPr>
        </p:nvSpPr>
        <p:spPr/>
        <p:txBody>
          <a:bodyPr/>
          <a:lstStyle>
            <a:lvl1pPr>
              <a:defRPr>
                <a:solidFill>
                  <a:schemeClr val="bg1"/>
                </a:solidFill>
              </a:defRPr>
            </a:lvl1pPr>
          </a:lstStyle>
          <a:p>
            <a:fld id="{A5163908-529D-4A49-892F-D37C4044DFD8}" type="slidenum">
              <a:rPr lang="en-US" noProof="0" smtClean="0"/>
              <a:pPr/>
              <a:t>‹nº›</a:t>
            </a:fld>
            <a:endParaRPr lang="en-US" noProof="0"/>
          </a:p>
        </p:txBody>
      </p:sp>
      <p:pic>
        <p:nvPicPr>
          <p:cNvPr id="9" name="Picture 8">
            <a:extLst>
              <a:ext uri="{FF2B5EF4-FFF2-40B4-BE49-F238E27FC236}">
                <a16:creationId xmlns:a16="http://schemas.microsoft.com/office/drawing/2014/main" id="{7E069159-ABDA-489C-A492-32B9EFA52CB1}"/>
              </a:ext>
            </a:extLst>
          </p:cNvPr>
          <p:cNvPicPr>
            <a:picLocks noChangeAspect="1"/>
          </p:cNvPicPr>
          <p:nvPr userDrawn="1"/>
        </p:nvPicPr>
        <p:blipFill>
          <a:blip r:embed="rId9" cstate="email">
            <a:alphaModFix/>
            <a:extLst>
              <a:ext uri="{28A0092B-C50C-407E-A947-70E740481C1C}">
                <a14:useLocalDpi xmlns:a14="http://schemas.microsoft.com/office/drawing/2010/main"/>
              </a:ext>
            </a:extLst>
          </a:blip>
          <a:stretch>
            <a:fillRect/>
          </a:stretch>
        </p:blipFill>
        <p:spPr>
          <a:xfrm>
            <a:off x="8280763" y="216000"/>
            <a:ext cx="360000" cy="459781"/>
          </a:xfrm>
          <a:prstGeom prst="rect">
            <a:avLst/>
          </a:prstGeom>
          <a:noFill/>
        </p:spPr>
      </p:pic>
      <p:sp>
        <p:nvSpPr>
          <p:cNvPr id="12" name="Footer Placeholder 4">
            <a:extLst>
              <a:ext uri="{FF2B5EF4-FFF2-40B4-BE49-F238E27FC236}">
                <a16:creationId xmlns:a16="http://schemas.microsoft.com/office/drawing/2014/main" id="{E05406B4-D089-FF4F-8963-A2FC70C89784}"/>
              </a:ext>
            </a:extLst>
          </p:cNvPr>
          <p:cNvSpPr txBox="1">
            <a:spLocks/>
          </p:cNvSpPr>
          <p:nvPr userDrawn="1"/>
        </p:nvSpPr>
        <p:spPr>
          <a:xfrm>
            <a:off x="7884368" y="4719600"/>
            <a:ext cx="1069691" cy="275297"/>
          </a:xfrm>
          <a:prstGeom prst="rect">
            <a:avLst/>
          </a:prstGeom>
        </p:spPr>
        <p:txBody>
          <a:bodyPr vert="horz" lIns="0" tIns="0" rIns="0" bIns="0" rtlCol="0" anchor="b"/>
          <a:lstStyle>
            <a:defPPr>
              <a:defRPr lang="de-DE"/>
            </a:defPPr>
            <a:lvl1pPr marL="0" algn="r" defTabSz="914278" rtl="0" eaLnBrk="1" latinLnBrk="0" hangingPunct="1">
              <a:defRPr sz="700" b="0" i="0" kern="1200">
                <a:solidFill>
                  <a:schemeClr val="tx1">
                    <a:lumMod val="85000"/>
                    <a:lumOff val="15000"/>
                  </a:schemeClr>
                </a:solidFill>
                <a:latin typeface="Calibri Light" panose="020F0302020204030204" pitchFamily="34" charset="0"/>
                <a:ea typeface="+mn-ea"/>
                <a:cs typeface="Calibri Light" panose="020F0302020204030204" pitchFamily="34" charset="0"/>
              </a:defRPr>
            </a:lvl1pPr>
            <a:lvl2pPr marL="457140" algn="l" defTabSz="914278" rtl="0" eaLnBrk="1" latinLnBrk="0" hangingPunct="1">
              <a:defRPr sz="1800" kern="1200">
                <a:solidFill>
                  <a:schemeClr val="tx1"/>
                </a:solidFill>
                <a:latin typeface="+mn-lt"/>
                <a:ea typeface="+mn-ea"/>
                <a:cs typeface="+mn-cs"/>
              </a:defRPr>
            </a:lvl2pPr>
            <a:lvl3pPr marL="914278" algn="l" defTabSz="914278" rtl="0" eaLnBrk="1" latinLnBrk="0" hangingPunct="1">
              <a:defRPr sz="1800" kern="1200">
                <a:solidFill>
                  <a:schemeClr val="tx1"/>
                </a:solidFill>
                <a:latin typeface="+mn-lt"/>
                <a:ea typeface="+mn-ea"/>
                <a:cs typeface="+mn-cs"/>
              </a:defRPr>
            </a:lvl3pPr>
            <a:lvl4pPr marL="1371417" algn="l" defTabSz="914278" rtl="0" eaLnBrk="1" latinLnBrk="0" hangingPunct="1">
              <a:defRPr sz="1800" kern="1200">
                <a:solidFill>
                  <a:schemeClr val="tx1"/>
                </a:solidFill>
                <a:latin typeface="+mn-lt"/>
                <a:ea typeface="+mn-ea"/>
                <a:cs typeface="+mn-cs"/>
              </a:defRPr>
            </a:lvl4pPr>
            <a:lvl5pPr marL="1828556" algn="l" defTabSz="914278" rtl="0" eaLnBrk="1" latinLnBrk="0" hangingPunct="1">
              <a:defRPr sz="1800" kern="1200">
                <a:solidFill>
                  <a:schemeClr val="tx1"/>
                </a:solidFill>
                <a:latin typeface="+mn-lt"/>
                <a:ea typeface="+mn-ea"/>
                <a:cs typeface="+mn-cs"/>
              </a:defRPr>
            </a:lvl5pPr>
            <a:lvl6pPr marL="2285696" algn="l" defTabSz="914278" rtl="0" eaLnBrk="1" latinLnBrk="0" hangingPunct="1">
              <a:defRPr sz="1800" kern="1200">
                <a:solidFill>
                  <a:schemeClr val="tx1"/>
                </a:solidFill>
                <a:latin typeface="+mn-lt"/>
                <a:ea typeface="+mn-ea"/>
                <a:cs typeface="+mn-cs"/>
              </a:defRPr>
            </a:lvl6pPr>
            <a:lvl7pPr marL="2742834" algn="l" defTabSz="914278" rtl="0" eaLnBrk="1" latinLnBrk="0" hangingPunct="1">
              <a:defRPr sz="1800" kern="1200">
                <a:solidFill>
                  <a:schemeClr val="tx1"/>
                </a:solidFill>
                <a:latin typeface="+mn-lt"/>
                <a:ea typeface="+mn-ea"/>
                <a:cs typeface="+mn-cs"/>
              </a:defRPr>
            </a:lvl7pPr>
            <a:lvl8pPr marL="3199972" algn="l" defTabSz="914278" rtl="0" eaLnBrk="1" latinLnBrk="0" hangingPunct="1">
              <a:defRPr sz="1800" kern="1200">
                <a:solidFill>
                  <a:schemeClr val="tx1"/>
                </a:solidFill>
                <a:latin typeface="+mn-lt"/>
                <a:ea typeface="+mn-ea"/>
                <a:cs typeface="+mn-cs"/>
              </a:defRPr>
            </a:lvl8pPr>
            <a:lvl9pPr marL="3657112" algn="l" defTabSz="914278" rtl="0" eaLnBrk="1" latinLnBrk="0" hangingPunct="1">
              <a:defRPr sz="1800" kern="1200">
                <a:solidFill>
                  <a:schemeClr val="tx1"/>
                </a:solidFill>
                <a:latin typeface="+mn-lt"/>
                <a:ea typeface="+mn-ea"/>
                <a:cs typeface="+mn-cs"/>
              </a:defRPr>
            </a:lvl9pPr>
          </a:lstStyle>
          <a:p>
            <a:pPr algn="r"/>
            <a:r>
              <a:rPr lang="en-US" sz="700" noProof="0">
                <a:solidFill>
                  <a:schemeClr val="bg1">
                    <a:lumMod val="65000"/>
                  </a:schemeClr>
                </a:solidFill>
              </a:rPr>
              <a:t>© Koninklijke Philips N.V.</a:t>
            </a:r>
          </a:p>
        </p:txBody>
      </p:sp>
      <p:pic>
        <p:nvPicPr>
          <p:cNvPr id="11" name="Gráfico 10">
            <a:extLst>
              <a:ext uri="{FF2B5EF4-FFF2-40B4-BE49-F238E27FC236}">
                <a16:creationId xmlns:a16="http://schemas.microsoft.com/office/drawing/2014/main" id="{D3B82007-2E34-A9B4-FF35-F53E7997A23C}"/>
              </a:ext>
            </a:extLst>
          </p:cNvPr>
          <p:cNvPicPr>
            <a:picLocks noChangeAspect="1"/>
          </p:cNvPicPr>
          <p:nvPr userDrawn="1"/>
        </p:nvPicPr>
        <p:blipFill>
          <a:blip r:embed="rId10">
            <a:extLst>
              <a:ext uri="{96DAC541-7B7A-43D3-8B79-37D633B846F1}">
                <asvg:svgBlip xmlns="" xmlns:asvg="http://schemas.microsoft.com/office/drawing/2016/SVG/main" r:embed="rId11"/>
              </a:ext>
            </a:extLst>
          </a:blip>
          <a:stretch>
            <a:fillRect/>
          </a:stretch>
        </p:blipFill>
        <p:spPr>
          <a:xfrm>
            <a:off x="323528" y="267494"/>
            <a:ext cx="1146971" cy="504056"/>
          </a:xfrm>
          <a:prstGeom prst="rect">
            <a:avLst/>
          </a:prstGeom>
        </p:spPr>
      </p:pic>
      <p:sp>
        <p:nvSpPr>
          <p:cNvPr id="13" name="Title 7">
            <a:extLst>
              <a:ext uri="{FF2B5EF4-FFF2-40B4-BE49-F238E27FC236}">
                <a16:creationId xmlns:a16="http://schemas.microsoft.com/office/drawing/2014/main" id="{919D9255-D6DB-1C2C-C153-EEAB5C4D12CB}"/>
              </a:ext>
            </a:extLst>
          </p:cNvPr>
          <p:cNvSpPr>
            <a:spLocks noGrp="1"/>
          </p:cNvSpPr>
          <p:nvPr>
            <p:ph type="title"/>
          </p:nvPr>
        </p:nvSpPr>
        <p:spPr>
          <a:xfrm>
            <a:off x="504826" y="1131590"/>
            <a:ext cx="7523937" cy="720000"/>
          </a:xfrm>
          <a:prstGeom prst="rect">
            <a:avLst/>
          </a:prstGeom>
        </p:spPr>
        <p:txBody>
          <a:bodyPr/>
          <a:lstStyle>
            <a:lvl1pPr>
              <a:lnSpc>
                <a:spcPct val="100000"/>
              </a:lnSpc>
              <a:defRPr sz="2400">
                <a:solidFill>
                  <a:schemeClr val="bg1"/>
                </a:solidFill>
              </a:defRPr>
            </a:lvl1pPr>
          </a:lstStyle>
          <a:p>
            <a:r>
              <a:rPr lang="en-US" noProof="0"/>
              <a:t>Click to edit Master title style</a:t>
            </a:r>
          </a:p>
        </p:txBody>
      </p:sp>
      <p:sp>
        <p:nvSpPr>
          <p:cNvPr id="14" name="Text Placeholder 9">
            <a:extLst>
              <a:ext uri="{FF2B5EF4-FFF2-40B4-BE49-F238E27FC236}">
                <a16:creationId xmlns:a16="http://schemas.microsoft.com/office/drawing/2014/main" id="{C47CD91F-8BE5-8079-17B7-26BA73D43F40}"/>
              </a:ext>
            </a:extLst>
          </p:cNvPr>
          <p:cNvSpPr>
            <a:spLocks noGrp="1"/>
          </p:cNvSpPr>
          <p:nvPr>
            <p:ph type="body" sz="quarter" idx="14"/>
          </p:nvPr>
        </p:nvSpPr>
        <p:spPr>
          <a:xfrm>
            <a:off x="504825" y="1961855"/>
            <a:ext cx="8135939" cy="3484800"/>
          </a:xfrm>
        </p:spPr>
        <p:txBody>
          <a:bodyPr lIns="0" tIns="0" rIns="0" bIns="0" numCol="1" spcCol="270000">
            <a:noAutofit/>
          </a:bodyPr>
          <a:lstStyle>
            <a:lvl1pPr>
              <a:lnSpc>
                <a:spcPct val="100000"/>
              </a:lnSpc>
              <a:buClr>
                <a:schemeClr val="bg1"/>
              </a:buClr>
              <a:defRPr sz="1400" b="0" i="0">
                <a:solidFill>
                  <a:schemeClr val="bg1"/>
                </a:solidFill>
                <a:latin typeface="+mn-lt"/>
                <a:cs typeface="Calibri Light" panose="020F0302020204030204" pitchFamily="34" charset="0"/>
              </a:defRPr>
            </a:lvl1pPr>
            <a:lvl2pPr>
              <a:lnSpc>
                <a:spcPct val="100000"/>
              </a:lnSpc>
              <a:buClr>
                <a:schemeClr val="bg1"/>
              </a:buClr>
              <a:defRPr sz="1200" b="0" i="0">
                <a:solidFill>
                  <a:schemeClr val="bg1"/>
                </a:solidFill>
                <a:latin typeface="+mn-lt"/>
                <a:cs typeface="Calibri Light" panose="020F0302020204030204" pitchFamily="34" charset="0"/>
              </a:defRPr>
            </a:lvl2pPr>
            <a:lvl3pPr>
              <a:lnSpc>
                <a:spcPct val="100000"/>
              </a:lnSpc>
              <a:buClr>
                <a:schemeClr val="bg1"/>
              </a:buClr>
              <a:defRPr sz="1050" b="0" i="0">
                <a:solidFill>
                  <a:schemeClr val="bg1"/>
                </a:solidFill>
                <a:latin typeface="+mn-lt"/>
                <a:cs typeface="Calibri Light" panose="020F0302020204030204" pitchFamily="34" charset="0"/>
              </a:defRPr>
            </a:lvl3pPr>
            <a:lvl4pPr>
              <a:lnSpc>
                <a:spcPct val="100000"/>
              </a:lnSpc>
              <a:buClr>
                <a:schemeClr val="bg1"/>
              </a:buClr>
              <a:defRPr sz="1000" b="0" i="0">
                <a:solidFill>
                  <a:schemeClr val="bg1"/>
                </a:solidFill>
                <a:latin typeface="+mn-lt"/>
                <a:cs typeface="Calibri Light" panose="020F0302020204030204" pitchFamily="34" charset="0"/>
              </a:defRPr>
            </a:lvl4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289913291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A6F501D7-DB1F-A9E8-005B-740501014DF5}"/>
              </a:ext>
            </a:extLst>
          </p:cNvPr>
          <p:cNvPicPr>
            <a:picLocks noChangeAspect="1"/>
          </p:cNvPicPr>
          <p:nvPr userDrawn="1"/>
        </p:nvPicPr>
        <p:blipFill>
          <a:blip r:embed="rId2"/>
          <a:srcRect/>
          <a:stretch/>
        </p:blipFill>
        <p:spPr>
          <a:xfrm>
            <a:off x="0" y="0"/>
            <a:ext cx="9144000" cy="5143500"/>
          </a:xfrm>
          <a:prstGeom prst="rect">
            <a:avLst/>
          </a:prstGeom>
        </p:spPr>
      </p:pic>
      <p:pic>
        <p:nvPicPr>
          <p:cNvPr id="5" name="Gráfico 4">
            <a:extLst>
              <a:ext uri="{FF2B5EF4-FFF2-40B4-BE49-F238E27FC236}">
                <a16:creationId xmlns:a16="http://schemas.microsoft.com/office/drawing/2014/main" id="{48EBAC48-46BF-CFD7-1C6A-B888CF1FCF5E}"/>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6885FEA4-07CC-4254-AE8C-8180C710EFED}"/>
              </a:ext>
            </a:extLst>
          </p:cNvPr>
          <p:cNvPicPr>
            <a:picLocks/>
          </p:cNvPicPr>
          <p:nvPr userDrawn="1"/>
        </p:nvPicPr>
        <p:blipFill>
          <a:blip r:embed="rId5">
            <a:alphaModFix/>
          </a:blip>
          <a:stretch>
            <a:fillRect/>
          </a:stretch>
        </p:blipFill>
        <p:spPr>
          <a:xfrm>
            <a:off x="3988103" y="1835838"/>
            <a:ext cx="1144502" cy="1457824"/>
          </a:xfrm>
          <a:prstGeom prst="rect">
            <a:avLst/>
          </a:prstGeom>
          <a:noFill/>
        </p:spPr>
      </p:pic>
    </p:spTree>
    <p:extLst>
      <p:ext uri="{BB962C8B-B14F-4D97-AF65-F5344CB8AC3E}">
        <p14:creationId xmlns:p14="http://schemas.microsoft.com/office/powerpoint/2010/main" val="28629744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extLst mod="1">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E5EB560F-5609-4D84-8D38-E478A57AA55D}" type="slidenum">
              <a:t>‹nº›</a:t>
            </a:fld>
            <a:endParaRPr/>
          </a:p>
        </p:txBody>
      </p:sp>
      <p:sp>
        <p:nvSpPr>
          <p:cNvPr id="4" name="PlaceHolder 3"/>
          <p:cNvSpPr>
            <a:spLocks noGrp="1"/>
          </p:cNvSpPr>
          <p:nvPr>
            <p:ph type="dt" idx="6"/>
          </p:nvPr>
        </p:nvSpPr>
        <p:spPr/>
        <p:txBody>
          <a:bodyPr/>
          <a:lstStyle/>
          <a:p>
            <a:endParaRPr/>
          </a:p>
        </p:txBody>
      </p:sp>
    </p:spTree>
    <p:extLst>
      <p:ext uri="{BB962C8B-B14F-4D97-AF65-F5344CB8AC3E}">
        <p14:creationId xmlns:p14="http://schemas.microsoft.com/office/powerpoint/2010/main" val="600040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DD757-5F33-0E40-85D4-C4BC82784560}"/>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0315007A-D4CB-2247-B784-941612DFFD4D}"/>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10E58655-D0EF-7D4E-96AC-6793D3957328}"/>
              </a:ext>
            </a:extLst>
          </p:cNvPr>
          <p:cNvSpPr>
            <a:spLocks noGrp="1"/>
          </p:cNvSpPr>
          <p:nvPr>
            <p:ph type="dt" sz="half" idx="10"/>
          </p:nvPr>
        </p:nvSpPr>
        <p:spPr>
          <a:xfrm>
            <a:off x="628650" y="4767263"/>
            <a:ext cx="2057400" cy="274637"/>
          </a:xfrm>
          <a:prstGeom prst="rect">
            <a:avLst/>
          </a:prstGeom>
        </p:spPr>
        <p:txBody>
          <a:bodyPr/>
          <a:lstStyle/>
          <a:p>
            <a:fld id="{D6FDBD6F-E3CF-2242-ABB6-BBDA819AC766}" type="datetimeFigureOut">
              <a:rPr lang="x-none" smtClean="0"/>
              <a:t>30/05/2024</a:t>
            </a:fld>
            <a:endParaRPr lang="x-none"/>
          </a:p>
        </p:txBody>
      </p:sp>
      <p:sp>
        <p:nvSpPr>
          <p:cNvPr id="5" name="Footer Placeholder 4">
            <a:extLst>
              <a:ext uri="{FF2B5EF4-FFF2-40B4-BE49-F238E27FC236}">
                <a16:creationId xmlns:a16="http://schemas.microsoft.com/office/drawing/2014/main" id="{43512B31-4D31-AB45-9F23-A1F95EEA3902}"/>
              </a:ext>
            </a:extLst>
          </p:cNvPr>
          <p:cNvSpPr>
            <a:spLocks noGrp="1"/>
          </p:cNvSpPr>
          <p:nvPr>
            <p:ph type="ftr" sz="quarter" idx="11"/>
          </p:nvPr>
        </p:nvSpPr>
        <p:spPr>
          <a:xfrm>
            <a:off x="3028950" y="4767263"/>
            <a:ext cx="3086100" cy="274637"/>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id="{CAC8A018-0290-154A-B602-5269CE215A81}"/>
              </a:ext>
            </a:extLst>
          </p:cNvPr>
          <p:cNvSpPr>
            <a:spLocks noGrp="1"/>
          </p:cNvSpPr>
          <p:nvPr>
            <p:ph type="sldNum" sz="quarter" idx="12"/>
          </p:nvPr>
        </p:nvSpPr>
        <p:spPr>
          <a:xfrm>
            <a:off x="6457950" y="4767263"/>
            <a:ext cx="2057400" cy="274637"/>
          </a:xfrm>
          <a:prstGeom prst="rect">
            <a:avLst/>
          </a:prstGeom>
        </p:spPr>
        <p:txBody>
          <a:bodyPr/>
          <a:lstStyle/>
          <a:p>
            <a:fld id="{6F5F10C4-2025-2846-909A-24B67FEA2258}" type="slidenum">
              <a:rPr lang="x-none" smtClean="0"/>
              <a:t>‹nº›</a:t>
            </a:fld>
            <a:endParaRPr lang="x-none"/>
          </a:p>
        </p:txBody>
      </p:sp>
    </p:spTree>
    <p:extLst>
      <p:ext uri="{BB962C8B-B14F-4D97-AF65-F5344CB8AC3E}">
        <p14:creationId xmlns:p14="http://schemas.microsoft.com/office/powerpoint/2010/main" val="1215515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92B72-DB3F-4843-8A7A-B0C844E3FAC4}"/>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B7B50E8C-7A05-6246-8F26-1A9CA4AC58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B6F1DB42-5D84-824B-97F6-948DF2ABE6F4}"/>
              </a:ext>
            </a:extLst>
          </p:cNvPr>
          <p:cNvSpPr>
            <a:spLocks noGrp="1"/>
          </p:cNvSpPr>
          <p:nvPr>
            <p:ph type="dt" sz="half" idx="10"/>
          </p:nvPr>
        </p:nvSpPr>
        <p:spPr>
          <a:xfrm>
            <a:off x="628650" y="4767263"/>
            <a:ext cx="2057400" cy="274637"/>
          </a:xfrm>
          <a:prstGeom prst="rect">
            <a:avLst/>
          </a:prstGeom>
        </p:spPr>
        <p:txBody>
          <a:bodyPr/>
          <a:lstStyle/>
          <a:p>
            <a:fld id="{D6FDBD6F-E3CF-2242-ABB6-BBDA819AC766}" type="datetimeFigureOut">
              <a:rPr lang="x-none" smtClean="0"/>
              <a:t>30/05/2024</a:t>
            </a:fld>
            <a:endParaRPr lang="x-none"/>
          </a:p>
        </p:txBody>
      </p:sp>
      <p:sp>
        <p:nvSpPr>
          <p:cNvPr id="5" name="Footer Placeholder 4">
            <a:extLst>
              <a:ext uri="{FF2B5EF4-FFF2-40B4-BE49-F238E27FC236}">
                <a16:creationId xmlns:a16="http://schemas.microsoft.com/office/drawing/2014/main" id="{44B5C512-398C-C844-9880-3B6CE11D14B8}"/>
              </a:ext>
            </a:extLst>
          </p:cNvPr>
          <p:cNvSpPr>
            <a:spLocks noGrp="1"/>
          </p:cNvSpPr>
          <p:nvPr>
            <p:ph type="ftr" sz="quarter" idx="11"/>
          </p:nvPr>
        </p:nvSpPr>
        <p:spPr>
          <a:xfrm>
            <a:off x="3028950" y="4767263"/>
            <a:ext cx="3086100" cy="274637"/>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id="{F892B0F4-6891-214A-93AB-22B358287980}"/>
              </a:ext>
            </a:extLst>
          </p:cNvPr>
          <p:cNvSpPr>
            <a:spLocks noGrp="1"/>
          </p:cNvSpPr>
          <p:nvPr>
            <p:ph type="sldNum" sz="quarter" idx="12"/>
          </p:nvPr>
        </p:nvSpPr>
        <p:spPr>
          <a:xfrm>
            <a:off x="6457950" y="4767263"/>
            <a:ext cx="2057400" cy="274637"/>
          </a:xfrm>
          <a:prstGeom prst="rect">
            <a:avLst/>
          </a:prstGeom>
        </p:spPr>
        <p:txBody>
          <a:bodyPr/>
          <a:lstStyle/>
          <a:p>
            <a:fld id="{6F5F10C4-2025-2846-909A-24B67FEA2258}" type="slidenum">
              <a:rPr lang="x-none" smtClean="0"/>
              <a:t>‹nº›</a:t>
            </a:fld>
            <a:endParaRPr lang="x-none"/>
          </a:p>
        </p:txBody>
      </p:sp>
    </p:spTree>
    <p:extLst>
      <p:ext uri="{BB962C8B-B14F-4D97-AF65-F5344CB8AC3E}">
        <p14:creationId xmlns:p14="http://schemas.microsoft.com/office/powerpoint/2010/main" val="2963931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22F5C-652A-CE4F-B804-122BA53143C7}"/>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5B7AD135-DFEB-664D-B7EF-23D611B75BFE}"/>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460AB4-B057-974C-A388-83DA1C3326AB}"/>
              </a:ext>
            </a:extLst>
          </p:cNvPr>
          <p:cNvSpPr>
            <a:spLocks noGrp="1"/>
          </p:cNvSpPr>
          <p:nvPr>
            <p:ph type="dt" sz="half" idx="10"/>
          </p:nvPr>
        </p:nvSpPr>
        <p:spPr>
          <a:xfrm>
            <a:off x="628650" y="4767263"/>
            <a:ext cx="2057400" cy="274637"/>
          </a:xfrm>
          <a:prstGeom prst="rect">
            <a:avLst/>
          </a:prstGeom>
        </p:spPr>
        <p:txBody>
          <a:bodyPr/>
          <a:lstStyle/>
          <a:p>
            <a:fld id="{D6FDBD6F-E3CF-2242-ABB6-BBDA819AC766}" type="datetimeFigureOut">
              <a:rPr lang="x-none" smtClean="0"/>
              <a:t>30/05/2024</a:t>
            </a:fld>
            <a:endParaRPr lang="x-none"/>
          </a:p>
        </p:txBody>
      </p:sp>
      <p:sp>
        <p:nvSpPr>
          <p:cNvPr id="5" name="Footer Placeholder 4">
            <a:extLst>
              <a:ext uri="{FF2B5EF4-FFF2-40B4-BE49-F238E27FC236}">
                <a16:creationId xmlns:a16="http://schemas.microsoft.com/office/drawing/2014/main" id="{8821297D-D3C1-0943-A911-F4F57EC7EC55}"/>
              </a:ext>
            </a:extLst>
          </p:cNvPr>
          <p:cNvSpPr>
            <a:spLocks noGrp="1"/>
          </p:cNvSpPr>
          <p:nvPr>
            <p:ph type="ftr" sz="quarter" idx="11"/>
          </p:nvPr>
        </p:nvSpPr>
        <p:spPr>
          <a:xfrm>
            <a:off x="3028950" y="4767263"/>
            <a:ext cx="3086100" cy="274637"/>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id="{1DD21440-B199-9344-8867-798FE0F5D130}"/>
              </a:ext>
            </a:extLst>
          </p:cNvPr>
          <p:cNvSpPr>
            <a:spLocks noGrp="1"/>
          </p:cNvSpPr>
          <p:nvPr>
            <p:ph type="sldNum" sz="quarter" idx="12"/>
          </p:nvPr>
        </p:nvSpPr>
        <p:spPr>
          <a:xfrm>
            <a:off x="6457950" y="4767263"/>
            <a:ext cx="2057400" cy="274637"/>
          </a:xfrm>
          <a:prstGeom prst="rect">
            <a:avLst/>
          </a:prstGeom>
        </p:spPr>
        <p:txBody>
          <a:bodyPr/>
          <a:lstStyle/>
          <a:p>
            <a:fld id="{6F5F10C4-2025-2846-909A-24B67FEA2258}" type="slidenum">
              <a:rPr lang="x-none" smtClean="0"/>
              <a:t>‹nº›</a:t>
            </a:fld>
            <a:endParaRPr lang="x-none"/>
          </a:p>
        </p:txBody>
      </p:sp>
    </p:spTree>
    <p:extLst>
      <p:ext uri="{BB962C8B-B14F-4D97-AF65-F5344CB8AC3E}">
        <p14:creationId xmlns:p14="http://schemas.microsoft.com/office/powerpoint/2010/main" val="2514490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9AD7E-15A3-EC47-9709-6E10322A9C28}"/>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68F2A451-6160-CA46-B6F3-7C8DC4C8AC8B}"/>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52A20150-508B-5242-80D3-0736EBBB19B9}"/>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4AD51963-A6C9-D048-8A21-7100F1559C8A}"/>
              </a:ext>
            </a:extLst>
          </p:cNvPr>
          <p:cNvSpPr>
            <a:spLocks noGrp="1"/>
          </p:cNvSpPr>
          <p:nvPr>
            <p:ph type="dt" sz="half" idx="10"/>
          </p:nvPr>
        </p:nvSpPr>
        <p:spPr>
          <a:xfrm>
            <a:off x="628650" y="4767263"/>
            <a:ext cx="2057400" cy="274637"/>
          </a:xfrm>
          <a:prstGeom prst="rect">
            <a:avLst/>
          </a:prstGeom>
        </p:spPr>
        <p:txBody>
          <a:bodyPr/>
          <a:lstStyle/>
          <a:p>
            <a:fld id="{D6FDBD6F-E3CF-2242-ABB6-BBDA819AC766}" type="datetimeFigureOut">
              <a:rPr lang="x-none" smtClean="0"/>
              <a:t>30/05/2024</a:t>
            </a:fld>
            <a:endParaRPr lang="x-none"/>
          </a:p>
        </p:txBody>
      </p:sp>
      <p:sp>
        <p:nvSpPr>
          <p:cNvPr id="6" name="Footer Placeholder 5">
            <a:extLst>
              <a:ext uri="{FF2B5EF4-FFF2-40B4-BE49-F238E27FC236}">
                <a16:creationId xmlns:a16="http://schemas.microsoft.com/office/drawing/2014/main" id="{56C565A5-B32E-574D-AB15-8D72DD6920B3}"/>
              </a:ext>
            </a:extLst>
          </p:cNvPr>
          <p:cNvSpPr>
            <a:spLocks noGrp="1"/>
          </p:cNvSpPr>
          <p:nvPr>
            <p:ph type="ftr" sz="quarter" idx="11"/>
          </p:nvPr>
        </p:nvSpPr>
        <p:spPr>
          <a:xfrm>
            <a:off x="3028950" y="4767263"/>
            <a:ext cx="3086100" cy="274637"/>
          </a:xfrm>
          <a:prstGeom prst="rect">
            <a:avLst/>
          </a:prstGeom>
        </p:spPr>
        <p:txBody>
          <a:bodyPr/>
          <a:lstStyle/>
          <a:p>
            <a:endParaRPr lang="x-none"/>
          </a:p>
        </p:txBody>
      </p:sp>
      <p:sp>
        <p:nvSpPr>
          <p:cNvPr id="7" name="Slide Number Placeholder 6">
            <a:extLst>
              <a:ext uri="{FF2B5EF4-FFF2-40B4-BE49-F238E27FC236}">
                <a16:creationId xmlns:a16="http://schemas.microsoft.com/office/drawing/2014/main" id="{1357C4FC-DDBD-6647-A538-C318D92FBB45}"/>
              </a:ext>
            </a:extLst>
          </p:cNvPr>
          <p:cNvSpPr>
            <a:spLocks noGrp="1"/>
          </p:cNvSpPr>
          <p:nvPr>
            <p:ph type="sldNum" sz="quarter" idx="12"/>
          </p:nvPr>
        </p:nvSpPr>
        <p:spPr>
          <a:xfrm>
            <a:off x="6457950" y="4767263"/>
            <a:ext cx="2057400" cy="274637"/>
          </a:xfrm>
          <a:prstGeom prst="rect">
            <a:avLst/>
          </a:prstGeom>
        </p:spPr>
        <p:txBody>
          <a:bodyPr/>
          <a:lstStyle/>
          <a:p>
            <a:fld id="{6F5F10C4-2025-2846-909A-24B67FEA2258}" type="slidenum">
              <a:rPr lang="x-none" smtClean="0"/>
              <a:t>‹nº›</a:t>
            </a:fld>
            <a:endParaRPr lang="x-none"/>
          </a:p>
        </p:txBody>
      </p:sp>
    </p:spTree>
    <p:extLst>
      <p:ext uri="{BB962C8B-B14F-4D97-AF65-F5344CB8AC3E}">
        <p14:creationId xmlns:p14="http://schemas.microsoft.com/office/powerpoint/2010/main" val="3471478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 slide aqua">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B3F9781F-386D-352B-B853-20BC78578377}"/>
              </a:ext>
            </a:extLst>
          </p:cNvPr>
          <p:cNvPicPr>
            <a:picLocks noChangeAspect="1"/>
          </p:cNvPicPr>
          <p:nvPr userDrawn="1"/>
        </p:nvPicPr>
        <p:blipFill>
          <a:blip r:embed="rId2"/>
          <a:srcRect/>
          <a:stretch/>
        </p:blipFill>
        <p:spPr>
          <a:xfrm>
            <a:off x="0" y="0"/>
            <a:ext cx="9144000" cy="5143500"/>
          </a:xfrm>
          <a:prstGeom prst="rect">
            <a:avLst/>
          </a:prstGeom>
        </p:spPr>
      </p:pic>
      <p:pic>
        <p:nvPicPr>
          <p:cNvPr id="7" name="Picture 6"/>
          <p:cNvPicPr>
            <a:picLocks noChangeAspect="1"/>
          </p:cNvPicPr>
          <p:nvPr userDrawn="1"/>
        </p:nvPicPr>
        <p:blipFill>
          <a:blip r:embed="rId3">
            <a:alphaModFix/>
          </a:blip>
          <a:stretch>
            <a:fillRect/>
          </a:stretch>
        </p:blipFill>
        <p:spPr>
          <a:xfrm>
            <a:off x="8278711" y="217487"/>
            <a:ext cx="360464" cy="460374"/>
          </a:xfrm>
          <a:prstGeom prst="rect">
            <a:avLst/>
          </a:prstGeom>
          <a:noFill/>
        </p:spPr>
      </p:pic>
      <p:sp>
        <p:nvSpPr>
          <p:cNvPr id="8" name="Text Placeholder 3"/>
          <p:cNvSpPr>
            <a:spLocks noGrp="1"/>
          </p:cNvSpPr>
          <p:nvPr>
            <p:ph type="body" sz="quarter" idx="10" hasCustomPrompt="1"/>
          </p:nvPr>
        </p:nvSpPr>
        <p:spPr>
          <a:xfrm>
            <a:off x="792162" y="2707200"/>
            <a:ext cx="7840663" cy="1952114"/>
          </a:xfrm>
          <a:prstGeom prst="rect">
            <a:avLst/>
          </a:prstGeom>
        </p:spPr>
        <p:txBody>
          <a:bodyPr lIns="0" tIns="0" rIns="0" bIns="0"/>
          <a:lstStyle>
            <a:lvl1pPr marL="0" indent="0" algn="l">
              <a:lnSpc>
                <a:spcPct val="80000"/>
              </a:lnSpc>
              <a:spcBef>
                <a:spcPts val="0"/>
              </a:spcBef>
              <a:buFontTx/>
              <a:buNone/>
              <a:defRPr sz="7200" b="0" i="0">
                <a:solidFill>
                  <a:schemeClr val="bg1"/>
                </a:solidFill>
                <a:latin typeface="Calibri Light" charset="0"/>
                <a:ea typeface="Calibri Light" charset="0"/>
                <a:cs typeface="Calibri Light" charset="0"/>
              </a:defRPr>
            </a:lvl1pPr>
            <a:lvl2pPr>
              <a:defRPr sz="3600"/>
            </a:lvl2pPr>
            <a:lvl3pPr>
              <a:defRPr sz="3600"/>
            </a:lvl3pPr>
            <a:lvl4pPr>
              <a:defRPr sz="3600"/>
            </a:lvl4pPr>
            <a:lvl5pPr>
              <a:defRPr sz="3600"/>
            </a:lvl5pPr>
          </a:lstStyle>
          <a:p>
            <a:pPr lvl="0"/>
            <a:r>
              <a:rPr lang="en-US" noProof="0" dirty="0"/>
              <a:t>Click to add title</a:t>
            </a:r>
          </a:p>
        </p:txBody>
      </p:sp>
      <p:pic>
        <p:nvPicPr>
          <p:cNvPr id="3" name="Gráfico 2">
            <a:extLst>
              <a:ext uri="{FF2B5EF4-FFF2-40B4-BE49-F238E27FC236}">
                <a16:creationId xmlns:a16="http://schemas.microsoft.com/office/drawing/2014/main" id="{2C285F8B-8943-5C74-BCC6-F3AC188E5968}"/>
              </a:ext>
            </a:extLst>
          </p:cNvPr>
          <p:cNvPicPr>
            <a:picLocks noChangeAspect="1"/>
          </p:cNvPicPr>
          <p:nvPr userDrawn="1"/>
        </p:nvPicPr>
        <p:blipFill>
          <a:blip r:embed="rId4">
            <a:extLst>
              <a:ext uri="{96DAC541-7B7A-43D3-8B79-37D633B846F1}">
                <asvg:svgBlip xmlns="" xmlns:asvg="http://schemas.microsoft.com/office/drawing/2016/SVG/main" r:embed="rId6"/>
              </a:ext>
            </a:extLst>
          </a:blip>
          <a:stretch>
            <a:fillRect/>
          </a:stretch>
        </p:blipFill>
        <p:spPr>
          <a:xfrm>
            <a:off x="0" y="0"/>
            <a:ext cx="9144000" cy="5143500"/>
          </a:xfrm>
          <a:prstGeom prst="rect">
            <a:avLst/>
          </a:prstGeom>
        </p:spPr>
      </p:pic>
      <p:pic>
        <p:nvPicPr>
          <p:cNvPr id="9" name="Gráfico 8">
            <a:extLst>
              <a:ext uri="{FF2B5EF4-FFF2-40B4-BE49-F238E27FC236}">
                <a16:creationId xmlns:a16="http://schemas.microsoft.com/office/drawing/2014/main" id="{4710737A-4468-0119-FB62-A42A8688903B}"/>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r="27088" b="39385"/>
          <a:stretch/>
        </p:blipFill>
        <p:spPr>
          <a:xfrm>
            <a:off x="6390407" y="3003799"/>
            <a:ext cx="2753594" cy="2139702"/>
          </a:xfrm>
          <a:prstGeom prst="rect">
            <a:avLst/>
          </a:prstGeom>
        </p:spPr>
      </p:pic>
      <p:pic>
        <p:nvPicPr>
          <p:cNvPr id="10" name="Gráfico 9">
            <a:extLst>
              <a:ext uri="{FF2B5EF4-FFF2-40B4-BE49-F238E27FC236}">
                <a16:creationId xmlns:a16="http://schemas.microsoft.com/office/drawing/2014/main" id="{D5409AAF-D26F-900A-BC47-1E01840AE56C}"/>
              </a:ext>
            </a:extLst>
          </p:cNvPr>
          <p:cNvPicPr>
            <a:picLocks noChangeAspect="1"/>
          </p:cNvPicPr>
          <p:nvPr userDrawn="1"/>
        </p:nvPicPr>
        <p:blipFill>
          <a:blip r:embed="rId9">
            <a:extLst>
              <a:ext uri="{96DAC541-7B7A-43D3-8B79-37D633B846F1}">
                <asvg:svgBlip xmlns="" xmlns:asvg="http://schemas.microsoft.com/office/drawing/2016/SVG/main" r:embed="rId10"/>
              </a:ext>
            </a:extLst>
          </a:blip>
          <a:stretch>
            <a:fillRect/>
          </a:stretch>
        </p:blipFill>
        <p:spPr>
          <a:xfrm>
            <a:off x="323528" y="267494"/>
            <a:ext cx="1146971" cy="504056"/>
          </a:xfrm>
          <a:prstGeom prst="rect">
            <a:avLst/>
          </a:prstGeom>
        </p:spPr>
      </p:pic>
    </p:spTree>
    <p:extLst>
      <p:ext uri="{BB962C8B-B14F-4D97-AF65-F5344CB8AC3E}">
        <p14:creationId xmlns:p14="http://schemas.microsoft.com/office/powerpoint/2010/main" val="4006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3CD00-A068-874A-94F3-30BEE06AA37A}"/>
              </a:ext>
            </a:extLst>
          </p:cNvPr>
          <p:cNvSpPr>
            <a:spLocks noGrp="1"/>
          </p:cNvSpPr>
          <p:nvPr>
            <p:ph type="title"/>
          </p:nvPr>
        </p:nvSpPr>
        <p:spPr>
          <a:xfrm>
            <a:off x="630238" y="274638"/>
            <a:ext cx="7886700" cy="993775"/>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83E4015F-D6C2-9E46-9BAA-F98CF21F4CC8}"/>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AD1C4A-6B48-B941-9E9C-3C4CF91ADC20}"/>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9CF0F09B-573F-2F4E-AC61-90D16FD5E80A}"/>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FF2B0E-0FDA-4C45-9C84-DEE474221D7A}"/>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F35ACC1C-604F-E742-945B-2CE110BCE887}"/>
              </a:ext>
            </a:extLst>
          </p:cNvPr>
          <p:cNvSpPr>
            <a:spLocks noGrp="1"/>
          </p:cNvSpPr>
          <p:nvPr>
            <p:ph type="dt" sz="half" idx="10"/>
          </p:nvPr>
        </p:nvSpPr>
        <p:spPr>
          <a:xfrm>
            <a:off x="628650" y="4767263"/>
            <a:ext cx="2057400" cy="274637"/>
          </a:xfrm>
          <a:prstGeom prst="rect">
            <a:avLst/>
          </a:prstGeom>
        </p:spPr>
        <p:txBody>
          <a:bodyPr/>
          <a:lstStyle/>
          <a:p>
            <a:fld id="{D6FDBD6F-E3CF-2242-ABB6-BBDA819AC766}" type="datetimeFigureOut">
              <a:rPr lang="x-none" smtClean="0"/>
              <a:t>30/05/2024</a:t>
            </a:fld>
            <a:endParaRPr lang="x-none"/>
          </a:p>
        </p:txBody>
      </p:sp>
      <p:sp>
        <p:nvSpPr>
          <p:cNvPr id="8" name="Footer Placeholder 7">
            <a:extLst>
              <a:ext uri="{FF2B5EF4-FFF2-40B4-BE49-F238E27FC236}">
                <a16:creationId xmlns:a16="http://schemas.microsoft.com/office/drawing/2014/main" id="{20E9EBCF-3756-714B-BAB0-70DC90FC3213}"/>
              </a:ext>
            </a:extLst>
          </p:cNvPr>
          <p:cNvSpPr>
            <a:spLocks noGrp="1"/>
          </p:cNvSpPr>
          <p:nvPr>
            <p:ph type="ftr" sz="quarter" idx="11"/>
          </p:nvPr>
        </p:nvSpPr>
        <p:spPr>
          <a:xfrm>
            <a:off x="3028950" y="4767263"/>
            <a:ext cx="3086100" cy="274637"/>
          </a:xfrm>
          <a:prstGeom prst="rect">
            <a:avLst/>
          </a:prstGeom>
        </p:spPr>
        <p:txBody>
          <a:bodyPr/>
          <a:lstStyle/>
          <a:p>
            <a:endParaRPr lang="x-none"/>
          </a:p>
        </p:txBody>
      </p:sp>
      <p:sp>
        <p:nvSpPr>
          <p:cNvPr id="9" name="Slide Number Placeholder 8">
            <a:extLst>
              <a:ext uri="{FF2B5EF4-FFF2-40B4-BE49-F238E27FC236}">
                <a16:creationId xmlns:a16="http://schemas.microsoft.com/office/drawing/2014/main" id="{62983385-3BDB-8D49-B95C-F84934C358FE}"/>
              </a:ext>
            </a:extLst>
          </p:cNvPr>
          <p:cNvSpPr>
            <a:spLocks noGrp="1"/>
          </p:cNvSpPr>
          <p:nvPr>
            <p:ph type="sldNum" sz="quarter" idx="12"/>
          </p:nvPr>
        </p:nvSpPr>
        <p:spPr>
          <a:xfrm>
            <a:off x="6457950" y="4767263"/>
            <a:ext cx="2057400" cy="274637"/>
          </a:xfrm>
          <a:prstGeom prst="rect">
            <a:avLst/>
          </a:prstGeom>
        </p:spPr>
        <p:txBody>
          <a:bodyPr/>
          <a:lstStyle/>
          <a:p>
            <a:fld id="{6F5F10C4-2025-2846-909A-24B67FEA2258}" type="slidenum">
              <a:rPr lang="x-none" smtClean="0"/>
              <a:t>‹nº›</a:t>
            </a:fld>
            <a:endParaRPr lang="x-none"/>
          </a:p>
        </p:txBody>
      </p:sp>
    </p:spTree>
    <p:extLst>
      <p:ext uri="{BB962C8B-B14F-4D97-AF65-F5344CB8AC3E}">
        <p14:creationId xmlns:p14="http://schemas.microsoft.com/office/powerpoint/2010/main" val="30393608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90DDB-E649-7A42-81E5-57D1F04B0981}"/>
              </a:ext>
            </a:extLst>
          </p:cNvPr>
          <p:cNvSpPr>
            <a:spLocks noGrp="1"/>
          </p:cNvSpPr>
          <p:nvPr>
            <p:ph type="title"/>
          </p:nvPr>
        </p:nvSpPr>
        <p:spPr>
          <a:xfrm>
            <a:off x="628650" y="915566"/>
            <a:ext cx="7886700" cy="993775"/>
          </a:xfrm>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E886F229-ECA8-8541-A91C-47860DB23B72}"/>
              </a:ext>
            </a:extLst>
          </p:cNvPr>
          <p:cNvSpPr>
            <a:spLocks noGrp="1"/>
          </p:cNvSpPr>
          <p:nvPr>
            <p:ph type="dt" sz="half" idx="10"/>
          </p:nvPr>
        </p:nvSpPr>
        <p:spPr>
          <a:xfrm>
            <a:off x="628650" y="4767263"/>
            <a:ext cx="2057400" cy="274637"/>
          </a:xfrm>
          <a:prstGeom prst="rect">
            <a:avLst/>
          </a:prstGeom>
        </p:spPr>
        <p:txBody>
          <a:bodyPr/>
          <a:lstStyle/>
          <a:p>
            <a:fld id="{D6FDBD6F-E3CF-2242-ABB6-BBDA819AC766}" type="datetimeFigureOut">
              <a:rPr lang="x-none" smtClean="0"/>
              <a:t>30/05/2024</a:t>
            </a:fld>
            <a:endParaRPr lang="x-none"/>
          </a:p>
        </p:txBody>
      </p:sp>
      <p:sp>
        <p:nvSpPr>
          <p:cNvPr id="4" name="Footer Placeholder 3">
            <a:extLst>
              <a:ext uri="{FF2B5EF4-FFF2-40B4-BE49-F238E27FC236}">
                <a16:creationId xmlns:a16="http://schemas.microsoft.com/office/drawing/2014/main" id="{E262E45C-55A7-B840-8CEB-3D7D68B5AFD4}"/>
              </a:ext>
            </a:extLst>
          </p:cNvPr>
          <p:cNvSpPr>
            <a:spLocks noGrp="1"/>
          </p:cNvSpPr>
          <p:nvPr>
            <p:ph type="ftr" sz="quarter" idx="11"/>
          </p:nvPr>
        </p:nvSpPr>
        <p:spPr>
          <a:xfrm>
            <a:off x="3028950" y="4767263"/>
            <a:ext cx="3086100" cy="274637"/>
          </a:xfrm>
          <a:prstGeom prst="rect">
            <a:avLst/>
          </a:prstGeom>
        </p:spPr>
        <p:txBody>
          <a:bodyPr/>
          <a:lstStyle/>
          <a:p>
            <a:endParaRPr lang="x-none"/>
          </a:p>
        </p:txBody>
      </p:sp>
      <p:sp>
        <p:nvSpPr>
          <p:cNvPr id="5" name="Slide Number Placeholder 4">
            <a:extLst>
              <a:ext uri="{FF2B5EF4-FFF2-40B4-BE49-F238E27FC236}">
                <a16:creationId xmlns:a16="http://schemas.microsoft.com/office/drawing/2014/main" id="{A3B77C15-3AA6-4541-A3AB-A9F1144FB98B}"/>
              </a:ext>
            </a:extLst>
          </p:cNvPr>
          <p:cNvSpPr>
            <a:spLocks noGrp="1"/>
          </p:cNvSpPr>
          <p:nvPr>
            <p:ph type="sldNum" sz="quarter" idx="12"/>
          </p:nvPr>
        </p:nvSpPr>
        <p:spPr>
          <a:xfrm>
            <a:off x="6457950" y="4767263"/>
            <a:ext cx="2057400" cy="274637"/>
          </a:xfrm>
          <a:prstGeom prst="rect">
            <a:avLst/>
          </a:prstGeom>
        </p:spPr>
        <p:txBody>
          <a:bodyPr/>
          <a:lstStyle/>
          <a:p>
            <a:fld id="{6F5F10C4-2025-2846-909A-24B67FEA2258}" type="slidenum">
              <a:rPr lang="x-none" smtClean="0"/>
              <a:t>‹nº›</a:t>
            </a:fld>
            <a:endParaRPr lang="x-none"/>
          </a:p>
        </p:txBody>
      </p:sp>
    </p:spTree>
    <p:extLst>
      <p:ext uri="{BB962C8B-B14F-4D97-AF65-F5344CB8AC3E}">
        <p14:creationId xmlns:p14="http://schemas.microsoft.com/office/powerpoint/2010/main" val="39640986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2B5CD3-1757-414C-B4A9-9F9C4A41AC6C}"/>
              </a:ext>
            </a:extLst>
          </p:cNvPr>
          <p:cNvSpPr>
            <a:spLocks noGrp="1"/>
          </p:cNvSpPr>
          <p:nvPr>
            <p:ph type="dt" sz="half" idx="10"/>
          </p:nvPr>
        </p:nvSpPr>
        <p:spPr>
          <a:xfrm>
            <a:off x="628650" y="4767263"/>
            <a:ext cx="2057400" cy="274637"/>
          </a:xfrm>
          <a:prstGeom prst="rect">
            <a:avLst/>
          </a:prstGeom>
        </p:spPr>
        <p:txBody>
          <a:bodyPr/>
          <a:lstStyle/>
          <a:p>
            <a:fld id="{D6FDBD6F-E3CF-2242-ABB6-BBDA819AC766}" type="datetimeFigureOut">
              <a:rPr lang="x-none" smtClean="0"/>
              <a:t>30/05/2024</a:t>
            </a:fld>
            <a:endParaRPr lang="x-none"/>
          </a:p>
        </p:txBody>
      </p:sp>
      <p:sp>
        <p:nvSpPr>
          <p:cNvPr id="3" name="Footer Placeholder 2">
            <a:extLst>
              <a:ext uri="{FF2B5EF4-FFF2-40B4-BE49-F238E27FC236}">
                <a16:creationId xmlns:a16="http://schemas.microsoft.com/office/drawing/2014/main" id="{356BF4F5-68CC-C446-AFBE-F45B182B0F6F}"/>
              </a:ext>
            </a:extLst>
          </p:cNvPr>
          <p:cNvSpPr>
            <a:spLocks noGrp="1"/>
          </p:cNvSpPr>
          <p:nvPr>
            <p:ph type="ftr" sz="quarter" idx="11"/>
          </p:nvPr>
        </p:nvSpPr>
        <p:spPr>
          <a:xfrm>
            <a:off x="3028950" y="4767263"/>
            <a:ext cx="3086100" cy="274637"/>
          </a:xfrm>
          <a:prstGeom prst="rect">
            <a:avLst/>
          </a:prstGeom>
        </p:spPr>
        <p:txBody>
          <a:bodyPr/>
          <a:lstStyle/>
          <a:p>
            <a:endParaRPr lang="x-none"/>
          </a:p>
        </p:txBody>
      </p:sp>
      <p:sp>
        <p:nvSpPr>
          <p:cNvPr id="4" name="Slide Number Placeholder 3">
            <a:extLst>
              <a:ext uri="{FF2B5EF4-FFF2-40B4-BE49-F238E27FC236}">
                <a16:creationId xmlns:a16="http://schemas.microsoft.com/office/drawing/2014/main" id="{4592E7A2-7CEA-8345-A45F-49180E93038A}"/>
              </a:ext>
            </a:extLst>
          </p:cNvPr>
          <p:cNvSpPr>
            <a:spLocks noGrp="1"/>
          </p:cNvSpPr>
          <p:nvPr>
            <p:ph type="sldNum" sz="quarter" idx="12"/>
          </p:nvPr>
        </p:nvSpPr>
        <p:spPr>
          <a:xfrm>
            <a:off x="6457950" y="4767263"/>
            <a:ext cx="2057400" cy="274637"/>
          </a:xfrm>
          <a:prstGeom prst="rect">
            <a:avLst/>
          </a:prstGeom>
        </p:spPr>
        <p:txBody>
          <a:bodyPr/>
          <a:lstStyle/>
          <a:p>
            <a:fld id="{6F5F10C4-2025-2846-909A-24B67FEA2258}" type="slidenum">
              <a:rPr lang="x-none" smtClean="0"/>
              <a:t>‹nº›</a:t>
            </a:fld>
            <a:endParaRPr lang="x-none"/>
          </a:p>
        </p:txBody>
      </p:sp>
    </p:spTree>
    <p:extLst>
      <p:ext uri="{BB962C8B-B14F-4D97-AF65-F5344CB8AC3E}">
        <p14:creationId xmlns:p14="http://schemas.microsoft.com/office/powerpoint/2010/main" val="2287255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D2C85-85A1-3E40-822E-A55ED9035DAC}"/>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83E018F8-0039-6847-94BE-CA9D1674C0F4}"/>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983187D6-1714-3E4E-8499-3E4E8C66DCEC}"/>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955FE7-E499-D440-9D13-5331EE7822D3}"/>
              </a:ext>
            </a:extLst>
          </p:cNvPr>
          <p:cNvSpPr>
            <a:spLocks noGrp="1"/>
          </p:cNvSpPr>
          <p:nvPr>
            <p:ph type="dt" sz="half" idx="10"/>
          </p:nvPr>
        </p:nvSpPr>
        <p:spPr>
          <a:xfrm>
            <a:off x="628650" y="4767263"/>
            <a:ext cx="2057400" cy="274637"/>
          </a:xfrm>
          <a:prstGeom prst="rect">
            <a:avLst/>
          </a:prstGeom>
        </p:spPr>
        <p:txBody>
          <a:bodyPr/>
          <a:lstStyle/>
          <a:p>
            <a:fld id="{D6FDBD6F-E3CF-2242-ABB6-BBDA819AC766}" type="datetimeFigureOut">
              <a:rPr lang="x-none" smtClean="0"/>
              <a:t>30/05/2024</a:t>
            </a:fld>
            <a:endParaRPr lang="x-none"/>
          </a:p>
        </p:txBody>
      </p:sp>
      <p:sp>
        <p:nvSpPr>
          <p:cNvPr id="6" name="Footer Placeholder 5">
            <a:extLst>
              <a:ext uri="{FF2B5EF4-FFF2-40B4-BE49-F238E27FC236}">
                <a16:creationId xmlns:a16="http://schemas.microsoft.com/office/drawing/2014/main" id="{4107576E-48D4-5243-B112-F610BF569252}"/>
              </a:ext>
            </a:extLst>
          </p:cNvPr>
          <p:cNvSpPr>
            <a:spLocks noGrp="1"/>
          </p:cNvSpPr>
          <p:nvPr>
            <p:ph type="ftr" sz="quarter" idx="11"/>
          </p:nvPr>
        </p:nvSpPr>
        <p:spPr>
          <a:xfrm>
            <a:off x="3028950" y="4767263"/>
            <a:ext cx="3086100" cy="274637"/>
          </a:xfrm>
          <a:prstGeom prst="rect">
            <a:avLst/>
          </a:prstGeom>
        </p:spPr>
        <p:txBody>
          <a:bodyPr/>
          <a:lstStyle/>
          <a:p>
            <a:endParaRPr lang="x-none"/>
          </a:p>
        </p:txBody>
      </p:sp>
      <p:sp>
        <p:nvSpPr>
          <p:cNvPr id="7" name="Slide Number Placeholder 6">
            <a:extLst>
              <a:ext uri="{FF2B5EF4-FFF2-40B4-BE49-F238E27FC236}">
                <a16:creationId xmlns:a16="http://schemas.microsoft.com/office/drawing/2014/main" id="{928DD175-C93F-E547-A047-D0E1B4648D7E}"/>
              </a:ext>
            </a:extLst>
          </p:cNvPr>
          <p:cNvSpPr>
            <a:spLocks noGrp="1"/>
          </p:cNvSpPr>
          <p:nvPr>
            <p:ph type="sldNum" sz="quarter" idx="12"/>
          </p:nvPr>
        </p:nvSpPr>
        <p:spPr>
          <a:xfrm>
            <a:off x="6457950" y="4767263"/>
            <a:ext cx="2057400" cy="274637"/>
          </a:xfrm>
          <a:prstGeom prst="rect">
            <a:avLst/>
          </a:prstGeom>
        </p:spPr>
        <p:txBody>
          <a:bodyPr/>
          <a:lstStyle/>
          <a:p>
            <a:fld id="{6F5F10C4-2025-2846-909A-24B67FEA2258}" type="slidenum">
              <a:rPr lang="x-none" smtClean="0"/>
              <a:t>‹nº›</a:t>
            </a:fld>
            <a:endParaRPr lang="x-none"/>
          </a:p>
        </p:txBody>
      </p:sp>
    </p:spTree>
    <p:extLst>
      <p:ext uri="{BB962C8B-B14F-4D97-AF65-F5344CB8AC3E}">
        <p14:creationId xmlns:p14="http://schemas.microsoft.com/office/powerpoint/2010/main" val="25879013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55374-2F89-2446-B91D-6A5A23604C2E}"/>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330CE510-7951-0C41-8ED6-3448C832E6EF}"/>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2368DDB7-BC40-7A42-B039-0F6D4106891F}"/>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2D11AF-1DEA-DD43-8ED5-E0A21ECACF3E}"/>
              </a:ext>
            </a:extLst>
          </p:cNvPr>
          <p:cNvSpPr>
            <a:spLocks noGrp="1"/>
          </p:cNvSpPr>
          <p:nvPr>
            <p:ph type="dt" sz="half" idx="10"/>
          </p:nvPr>
        </p:nvSpPr>
        <p:spPr>
          <a:xfrm>
            <a:off x="628650" y="4767263"/>
            <a:ext cx="2057400" cy="274637"/>
          </a:xfrm>
          <a:prstGeom prst="rect">
            <a:avLst/>
          </a:prstGeom>
        </p:spPr>
        <p:txBody>
          <a:bodyPr/>
          <a:lstStyle/>
          <a:p>
            <a:fld id="{D6FDBD6F-E3CF-2242-ABB6-BBDA819AC766}" type="datetimeFigureOut">
              <a:rPr lang="x-none" smtClean="0"/>
              <a:t>30/05/2024</a:t>
            </a:fld>
            <a:endParaRPr lang="x-none"/>
          </a:p>
        </p:txBody>
      </p:sp>
      <p:sp>
        <p:nvSpPr>
          <p:cNvPr id="6" name="Footer Placeholder 5">
            <a:extLst>
              <a:ext uri="{FF2B5EF4-FFF2-40B4-BE49-F238E27FC236}">
                <a16:creationId xmlns:a16="http://schemas.microsoft.com/office/drawing/2014/main" id="{E5DBDAE4-9E5F-E945-BAA5-671BB8F7212E}"/>
              </a:ext>
            </a:extLst>
          </p:cNvPr>
          <p:cNvSpPr>
            <a:spLocks noGrp="1"/>
          </p:cNvSpPr>
          <p:nvPr>
            <p:ph type="ftr" sz="quarter" idx="11"/>
          </p:nvPr>
        </p:nvSpPr>
        <p:spPr>
          <a:xfrm>
            <a:off x="3028950" y="4767263"/>
            <a:ext cx="3086100" cy="274637"/>
          </a:xfrm>
          <a:prstGeom prst="rect">
            <a:avLst/>
          </a:prstGeom>
        </p:spPr>
        <p:txBody>
          <a:bodyPr/>
          <a:lstStyle/>
          <a:p>
            <a:endParaRPr lang="x-none"/>
          </a:p>
        </p:txBody>
      </p:sp>
      <p:sp>
        <p:nvSpPr>
          <p:cNvPr id="7" name="Slide Number Placeholder 6">
            <a:extLst>
              <a:ext uri="{FF2B5EF4-FFF2-40B4-BE49-F238E27FC236}">
                <a16:creationId xmlns:a16="http://schemas.microsoft.com/office/drawing/2014/main" id="{53F1D4E1-740C-5F43-9926-DF36E2DAE7AA}"/>
              </a:ext>
            </a:extLst>
          </p:cNvPr>
          <p:cNvSpPr>
            <a:spLocks noGrp="1"/>
          </p:cNvSpPr>
          <p:nvPr>
            <p:ph type="sldNum" sz="quarter" idx="12"/>
          </p:nvPr>
        </p:nvSpPr>
        <p:spPr>
          <a:xfrm>
            <a:off x="6457950" y="4767263"/>
            <a:ext cx="2057400" cy="274637"/>
          </a:xfrm>
          <a:prstGeom prst="rect">
            <a:avLst/>
          </a:prstGeom>
        </p:spPr>
        <p:txBody>
          <a:bodyPr/>
          <a:lstStyle/>
          <a:p>
            <a:fld id="{6F5F10C4-2025-2846-909A-24B67FEA2258}" type="slidenum">
              <a:rPr lang="x-none" smtClean="0"/>
              <a:t>‹nº›</a:t>
            </a:fld>
            <a:endParaRPr lang="x-none"/>
          </a:p>
        </p:txBody>
      </p:sp>
    </p:spTree>
    <p:extLst>
      <p:ext uri="{BB962C8B-B14F-4D97-AF65-F5344CB8AC3E}">
        <p14:creationId xmlns:p14="http://schemas.microsoft.com/office/powerpoint/2010/main" val="58877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6C5D9-3709-E74A-9C37-EAADDCB68FD5}"/>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C7CF8A9D-FEB7-0F40-894E-EE3DBB0F8F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2FB907EB-4558-F44C-9B70-08B7ED4BDF9C}"/>
              </a:ext>
            </a:extLst>
          </p:cNvPr>
          <p:cNvSpPr>
            <a:spLocks noGrp="1"/>
          </p:cNvSpPr>
          <p:nvPr>
            <p:ph type="dt" sz="half" idx="10"/>
          </p:nvPr>
        </p:nvSpPr>
        <p:spPr>
          <a:xfrm>
            <a:off x="628650" y="4767263"/>
            <a:ext cx="2057400" cy="274637"/>
          </a:xfrm>
          <a:prstGeom prst="rect">
            <a:avLst/>
          </a:prstGeom>
        </p:spPr>
        <p:txBody>
          <a:bodyPr/>
          <a:lstStyle/>
          <a:p>
            <a:fld id="{D6FDBD6F-E3CF-2242-ABB6-BBDA819AC766}" type="datetimeFigureOut">
              <a:rPr lang="x-none" smtClean="0"/>
              <a:t>30/05/2024</a:t>
            </a:fld>
            <a:endParaRPr lang="x-none"/>
          </a:p>
        </p:txBody>
      </p:sp>
      <p:sp>
        <p:nvSpPr>
          <p:cNvPr id="5" name="Footer Placeholder 4">
            <a:extLst>
              <a:ext uri="{FF2B5EF4-FFF2-40B4-BE49-F238E27FC236}">
                <a16:creationId xmlns:a16="http://schemas.microsoft.com/office/drawing/2014/main" id="{14BAB365-24AD-864A-B4C1-1F85CF459380}"/>
              </a:ext>
            </a:extLst>
          </p:cNvPr>
          <p:cNvSpPr>
            <a:spLocks noGrp="1"/>
          </p:cNvSpPr>
          <p:nvPr>
            <p:ph type="ftr" sz="quarter" idx="11"/>
          </p:nvPr>
        </p:nvSpPr>
        <p:spPr>
          <a:xfrm>
            <a:off x="3028950" y="4767263"/>
            <a:ext cx="3086100" cy="274637"/>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id="{9C7B5E45-3ED2-C84B-8E47-322AEAFAB800}"/>
              </a:ext>
            </a:extLst>
          </p:cNvPr>
          <p:cNvSpPr>
            <a:spLocks noGrp="1"/>
          </p:cNvSpPr>
          <p:nvPr>
            <p:ph type="sldNum" sz="quarter" idx="12"/>
          </p:nvPr>
        </p:nvSpPr>
        <p:spPr>
          <a:xfrm>
            <a:off x="6457950" y="4767263"/>
            <a:ext cx="2057400" cy="274637"/>
          </a:xfrm>
          <a:prstGeom prst="rect">
            <a:avLst/>
          </a:prstGeom>
        </p:spPr>
        <p:txBody>
          <a:bodyPr/>
          <a:lstStyle/>
          <a:p>
            <a:fld id="{6F5F10C4-2025-2846-909A-24B67FEA2258}" type="slidenum">
              <a:rPr lang="x-none" smtClean="0"/>
              <a:t>‹nº›</a:t>
            </a:fld>
            <a:endParaRPr lang="x-none"/>
          </a:p>
        </p:txBody>
      </p:sp>
    </p:spTree>
    <p:extLst>
      <p:ext uri="{BB962C8B-B14F-4D97-AF65-F5344CB8AC3E}">
        <p14:creationId xmlns:p14="http://schemas.microsoft.com/office/powerpoint/2010/main" val="1572555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E4967A-356A-0A40-832B-EEE28FF24F4F}"/>
              </a:ext>
            </a:extLst>
          </p:cNvPr>
          <p:cNvSpPr>
            <a:spLocks noGrp="1"/>
          </p:cNvSpPr>
          <p:nvPr>
            <p:ph type="title" orient="vert"/>
          </p:nvPr>
        </p:nvSpPr>
        <p:spPr>
          <a:xfrm>
            <a:off x="6543675" y="274638"/>
            <a:ext cx="1971675" cy="4357687"/>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5CEE059C-7C14-2C42-A337-3E24DED030FB}"/>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6F93C1C5-CFDD-BA4F-86EE-60E06C22A93D}"/>
              </a:ext>
            </a:extLst>
          </p:cNvPr>
          <p:cNvSpPr>
            <a:spLocks noGrp="1"/>
          </p:cNvSpPr>
          <p:nvPr>
            <p:ph type="dt" sz="half" idx="10"/>
          </p:nvPr>
        </p:nvSpPr>
        <p:spPr>
          <a:xfrm>
            <a:off x="628650" y="4767263"/>
            <a:ext cx="2057400" cy="274637"/>
          </a:xfrm>
          <a:prstGeom prst="rect">
            <a:avLst/>
          </a:prstGeom>
        </p:spPr>
        <p:txBody>
          <a:bodyPr/>
          <a:lstStyle/>
          <a:p>
            <a:fld id="{D6FDBD6F-E3CF-2242-ABB6-BBDA819AC766}" type="datetimeFigureOut">
              <a:rPr lang="x-none" smtClean="0"/>
              <a:t>30/05/2024</a:t>
            </a:fld>
            <a:endParaRPr lang="x-none"/>
          </a:p>
        </p:txBody>
      </p:sp>
      <p:sp>
        <p:nvSpPr>
          <p:cNvPr id="5" name="Footer Placeholder 4">
            <a:extLst>
              <a:ext uri="{FF2B5EF4-FFF2-40B4-BE49-F238E27FC236}">
                <a16:creationId xmlns:a16="http://schemas.microsoft.com/office/drawing/2014/main" id="{153D53DA-40C1-BD4F-9336-18CB4B53CD23}"/>
              </a:ext>
            </a:extLst>
          </p:cNvPr>
          <p:cNvSpPr>
            <a:spLocks noGrp="1"/>
          </p:cNvSpPr>
          <p:nvPr>
            <p:ph type="ftr" sz="quarter" idx="11"/>
          </p:nvPr>
        </p:nvSpPr>
        <p:spPr>
          <a:xfrm>
            <a:off x="3028950" y="4767263"/>
            <a:ext cx="3086100" cy="274637"/>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id="{3C8CC3C5-2D8A-9D47-BD6A-49E4FD82A165}"/>
              </a:ext>
            </a:extLst>
          </p:cNvPr>
          <p:cNvSpPr>
            <a:spLocks noGrp="1"/>
          </p:cNvSpPr>
          <p:nvPr>
            <p:ph type="sldNum" sz="quarter" idx="12"/>
          </p:nvPr>
        </p:nvSpPr>
        <p:spPr>
          <a:xfrm>
            <a:off x="6457950" y="4767263"/>
            <a:ext cx="2057400" cy="274637"/>
          </a:xfrm>
          <a:prstGeom prst="rect">
            <a:avLst/>
          </a:prstGeom>
        </p:spPr>
        <p:txBody>
          <a:bodyPr/>
          <a:lstStyle/>
          <a:p>
            <a:fld id="{6F5F10C4-2025-2846-909A-24B67FEA2258}" type="slidenum">
              <a:rPr lang="x-none" smtClean="0"/>
              <a:t>‹nº›</a:t>
            </a:fld>
            <a:endParaRPr lang="x-none"/>
          </a:p>
        </p:txBody>
      </p:sp>
    </p:spTree>
    <p:extLst>
      <p:ext uri="{BB962C8B-B14F-4D97-AF65-F5344CB8AC3E}">
        <p14:creationId xmlns:p14="http://schemas.microsoft.com/office/powerpoint/2010/main" val="10809751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Q&amp;A aqua">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6BA62732-6890-94A1-7A90-9E6F9EA56CCE}"/>
              </a:ext>
            </a:extLst>
          </p:cNvPr>
          <p:cNvPicPr>
            <a:picLocks noChangeAspect="1"/>
          </p:cNvPicPr>
          <p:nvPr userDrawn="1"/>
        </p:nvPicPr>
        <p:blipFill>
          <a:blip r:embed="rId2"/>
          <a:srcRect/>
          <a:stretch/>
        </p:blipFill>
        <p:spPr>
          <a:xfrm>
            <a:off x="0" y="0"/>
            <a:ext cx="9144000" cy="5143500"/>
          </a:xfrm>
          <a:prstGeom prst="rect">
            <a:avLst/>
          </a:prstGeom>
        </p:spPr>
      </p:pic>
      <p:pic>
        <p:nvPicPr>
          <p:cNvPr id="3" name="Gráfico 2">
            <a:extLst>
              <a:ext uri="{FF2B5EF4-FFF2-40B4-BE49-F238E27FC236}">
                <a16:creationId xmlns:a16="http://schemas.microsoft.com/office/drawing/2014/main" id="{4BA8E45C-30D2-4156-5D61-81C0BDFA9ABA}"/>
              </a:ext>
            </a:extLst>
          </p:cNvPr>
          <p:cNvPicPr>
            <a:picLocks noChangeAspect="1"/>
          </p:cNvPicPr>
          <p:nvPr userDrawn="1"/>
        </p:nvPicPr>
        <p:blipFill>
          <a:blip r:embed="rId3">
            <a:extLst>
              <a:ext uri="{96DAC541-7B7A-43D3-8B79-37D633B846F1}">
                <asvg:svgBlip xmlns="" xmlns:asvg="http://schemas.microsoft.com/office/drawing/2016/SVG/main" r:embed="rId5"/>
              </a:ext>
            </a:extLst>
          </a:blip>
          <a:stretch>
            <a:fillRect/>
          </a:stretch>
        </p:blipFill>
        <p:spPr>
          <a:xfrm>
            <a:off x="0" y="0"/>
            <a:ext cx="9144000" cy="5143500"/>
          </a:xfrm>
          <a:prstGeom prst="rect">
            <a:avLst/>
          </a:prstGeom>
        </p:spPr>
      </p:pic>
      <p:pic>
        <p:nvPicPr>
          <p:cNvPr id="7" name="Picture 6"/>
          <p:cNvPicPr>
            <a:picLocks noChangeAspect="1"/>
          </p:cNvPicPr>
          <p:nvPr userDrawn="1"/>
        </p:nvPicPr>
        <p:blipFill>
          <a:blip r:embed="rId6">
            <a:alphaModFix/>
          </a:blip>
          <a:stretch>
            <a:fillRect/>
          </a:stretch>
        </p:blipFill>
        <p:spPr>
          <a:xfrm>
            <a:off x="8278711" y="217487"/>
            <a:ext cx="360464" cy="460374"/>
          </a:xfrm>
          <a:prstGeom prst="rect">
            <a:avLst/>
          </a:prstGeom>
          <a:noFill/>
        </p:spPr>
      </p:pic>
      <p:sp>
        <p:nvSpPr>
          <p:cNvPr id="4" name="Text Placeholder 3">
            <a:extLst>
              <a:ext uri="{FF2B5EF4-FFF2-40B4-BE49-F238E27FC236}">
                <a16:creationId xmlns:a16="http://schemas.microsoft.com/office/drawing/2014/main" id="{98C1CDB1-E53E-AA44-B4D2-6FF3094F81BA}"/>
              </a:ext>
            </a:extLst>
          </p:cNvPr>
          <p:cNvSpPr>
            <a:spLocks noGrp="1"/>
          </p:cNvSpPr>
          <p:nvPr>
            <p:ph type="body" sz="quarter" idx="10" hasCustomPrompt="1"/>
          </p:nvPr>
        </p:nvSpPr>
        <p:spPr>
          <a:xfrm>
            <a:off x="673688" y="1796521"/>
            <a:ext cx="8064438" cy="2567467"/>
          </a:xfrm>
          <a:prstGeom prst="rect">
            <a:avLst/>
          </a:prstGeom>
          <a:noFill/>
        </p:spPr>
        <p:txBody>
          <a:bodyPr/>
          <a:lstStyle>
            <a:lvl1pPr marL="0" indent="0">
              <a:lnSpc>
                <a:spcPts val="5500"/>
              </a:lnSpc>
              <a:buNone/>
              <a:defRPr sz="10000" b="0" i="0">
                <a:solidFill>
                  <a:srgbClr val="5CB9BB"/>
                </a:solidFill>
                <a:latin typeface="Calibri Light" panose="020F0302020204030204" pitchFamily="34" charset="0"/>
                <a:cs typeface="Calibri Light" panose="020F0302020204030204" pitchFamily="34" charset="0"/>
              </a:defRPr>
            </a:lvl1pPr>
          </a:lstStyle>
          <a:p>
            <a:pPr lvl="0"/>
            <a:r>
              <a:rPr lang="en-GB" dirty="0"/>
              <a:t>Text here </a:t>
            </a:r>
          </a:p>
        </p:txBody>
      </p:sp>
      <p:pic>
        <p:nvPicPr>
          <p:cNvPr id="8" name="Gráfico 7">
            <a:extLst>
              <a:ext uri="{FF2B5EF4-FFF2-40B4-BE49-F238E27FC236}">
                <a16:creationId xmlns:a16="http://schemas.microsoft.com/office/drawing/2014/main" id="{69618594-61AB-2EEA-84F8-0664AD53A0AF}"/>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r="27088" b="39385"/>
          <a:stretch/>
        </p:blipFill>
        <p:spPr>
          <a:xfrm>
            <a:off x="6390407" y="3003799"/>
            <a:ext cx="2753594" cy="2139702"/>
          </a:xfrm>
          <a:prstGeom prst="rect">
            <a:avLst/>
          </a:prstGeom>
        </p:spPr>
      </p:pic>
      <p:pic>
        <p:nvPicPr>
          <p:cNvPr id="9" name="Gráfico 8">
            <a:extLst>
              <a:ext uri="{FF2B5EF4-FFF2-40B4-BE49-F238E27FC236}">
                <a16:creationId xmlns:a16="http://schemas.microsoft.com/office/drawing/2014/main" id="{7CCE54ED-87AF-C2A8-A72B-C9D4C0E63BB5}"/>
              </a:ext>
            </a:extLst>
          </p:cNvPr>
          <p:cNvPicPr>
            <a:picLocks noChangeAspect="1"/>
          </p:cNvPicPr>
          <p:nvPr userDrawn="1"/>
        </p:nvPicPr>
        <p:blipFill>
          <a:blip r:embed="rId9">
            <a:extLst>
              <a:ext uri="{96DAC541-7B7A-43D3-8B79-37D633B846F1}">
                <asvg:svgBlip xmlns="" xmlns:asvg="http://schemas.microsoft.com/office/drawing/2016/SVG/main" r:embed="rId10"/>
              </a:ext>
            </a:extLst>
          </a:blip>
          <a:stretch>
            <a:fillRect/>
          </a:stretch>
        </p:blipFill>
        <p:spPr>
          <a:xfrm>
            <a:off x="323528" y="267494"/>
            <a:ext cx="1146971" cy="504056"/>
          </a:xfrm>
          <a:prstGeom prst="rect">
            <a:avLst/>
          </a:prstGeom>
        </p:spPr>
      </p:pic>
    </p:spTree>
    <p:extLst>
      <p:ext uri="{BB962C8B-B14F-4D97-AF65-F5344CB8AC3E}">
        <p14:creationId xmlns:p14="http://schemas.microsoft.com/office/powerpoint/2010/main" val="249849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Fundo Verde">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500163" y="225219"/>
            <a:ext cx="8143675" cy="608066"/>
          </a:xfrm>
          <a:prstGeom prst="rect">
            <a:avLst/>
          </a:prstGeom>
        </p:spPr>
        <p:txBody>
          <a:bodyPr anchor="t">
            <a:noAutofit/>
          </a:bodyPr>
          <a:lstStyle>
            <a:lvl1pPr algn="ctr">
              <a:lnSpc>
                <a:spcPts val="4600"/>
              </a:lnSpc>
              <a:defRPr sz="315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500063" y="1519083"/>
            <a:ext cx="8143875" cy="2463135"/>
          </a:xfrm>
          <a:prstGeom prst="rect">
            <a:avLst/>
          </a:prstGeom>
        </p:spPr>
        <p:txBody>
          <a:bodyPr/>
          <a:lstStyle>
            <a:lvl1pPr marL="0" indent="0" algn="ctr">
              <a:lnSpc>
                <a:spcPts val="3000"/>
              </a:lnSpc>
              <a:spcBef>
                <a:spcPts val="1200"/>
              </a:spcBef>
              <a:buNone/>
              <a:defRPr sz="250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val="1555506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1D9A6C-4F78-480C-D3D8-AE83C8473F22}"/>
              </a:ext>
            </a:extLst>
          </p:cNvPr>
          <p:cNvSpPr>
            <a:spLocks noGrp="1"/>
          </p:cNvSpPr>
          <p:nvPr>
            <p:ph type="ctrTitle"/>
          </p:nvPr>
        </p:nvSpPr>
        <p:spPr>
          <a:xfrm>
            <a:off x="1143000" y="841375"/>
            <a:ext cx="6858000" cy="17907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54FBB674-5151-C9F9-9E2C-D0DB1F728BE1}"/>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87A44569-8AEA-B428-B784-A1228D0A29AE}"/>
              </a:ext>
            </a:extLst>
          </p:cNvPr>
          <p:cNvSpPr>
            <a:spLocks noGrp="1"/>
          </p:cNvSpPr>
          <p:nvPr>
            <p:ph type="dt" sz="half" idx="10"/>
          </p:nvPr>
        </p:nvSpPr>
        <p:spPr/>
        <p:txBody>
          <a:bodyPr/>
          <a:lstStyle/>
          <a:p>
            <a:fld id="{7727F2FC-80C8-4F7B-87B5-87D353393750}" type="datetimeFigureOut">
              <a:rPr lang="pt-BR" smtClean="0"/>
              <a:t>30/05/2024</a:t>
            </a:fld>
            <a:endParaRPr lang="pt-BR"/>
          </a:p>
        </p:txBody>
      </p:sp>
      <p:sp>
        <p:nvSpPr>
          <p:cNvPr id="5" name="Espaço Reservado para Rodapé 4">
            <a:extLst>
              <a:ext uri="{FF2B5EF4-FFF2-40B4-BE49-F238E27FC236}">
                <a16:creationId xmlns:a16="http://schemas.microsoft.com/office/drawing/2014/main" id="{C4FF2D02-53B2-11DE-DF6B-DE073216E7B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BCB571C-0768-E981-C68D-8F1F0BB69EE2}"/>
              </a:ext>
            </a:extLst>
          </p:cNvPr>
          <p:cNvSpPr>
            <a:spLocks noGrp="1"/>
          </p:cNvSpPr>
          <p:nvPr>
            <p:ph type="sldNum" sz="quarter" idx="12"/>
          </p:nvPr>
        </p:nvSpPr>
        <p:spPr/>
        <p:txBody>
          <a:bodyPr/>
          <a:lstStyle/>
          <a:p>
            <a:fld id="{457AD721-550D-4E06-A8CB-BE5A2C8F972B}" type="slidenum">
              <a:rPr lang="pt-BR" smtClean="0"/>
              <a:t>‹nº›</a:t>
            </a:fld>
            <a:endParaRPr lang="pt-BR"/>
          </a:p>
        </p:txBody>
      </p:sp>
    </p:spTree>
    <p:extLst>
      <p:ext uri="{BB962C8B-B14F-4D97-AF65-F5344CB8AC3E}">
        <p14:creationId xmlns:p14="http://schemas.microsoft.com/office/powerpoint/2010/main" val="1048750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Q&amp;A aqua">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6BA62732-6890-94A1-7A90-9E6F9EA56CCE}"/>
              </a:ext>
            </a:extLst>
          </p:cNvPr>
          <p:cNvPicPr>
            <a:picLocks noChangeAspect="1"/>
          </p:cNvPicPr>
          <p:nvPr userDrawn="1"/>
        </p:nvPicPr>
        <p:blipFill>
          <a:blip r:embed="rId2"/>
          <a:srcRect/>
          <a:stretch/>
        </p:blipFill>
        <p:spPr>
          <a:xfrm>
            <a:off x="0" y="0"/>
            <a:ext cx="9144000" cy="5143500"/>
          </a:xfrm>
          <a:prstGeom prst="rect">
            <a:avLst/>
          </a:prstGeom>
        </p:spPr>
      </p:pic>
      <p:pic>
        <p:nvPicPr>
          <p:cNvPr id="3" name="Gráfico 2">
            <a:extLst>
              <a:ext uri="{FF2B5EF4-FFF2-40B4-BE49-F238E27FC236}">
                <a16:creationId xmlns:a16="http://schemas.microsoft.com/office/drawing/2014/main" id="{4BA8E45C-30D2-4156-5D61-81C0BDFA9ABA}"/>
              </a:ext>
            </a:extLst>
          </p:cNvPr>
          <p:cNvPicPr>
            <a:picLocks noChangeAspect="1"/>
          </p:cNvPicPr>
          <p:nvPr userDrawn="1"/>
        </p:nvPicPr>
        <p:blipFill>
          <a:blip r:embed="rId3">
            <a:extLst>
              <a:ext uri="{96DAC541-7B7A-43D3-8B79-37D633B846F1}">
                <asvg:svgBlip xmlns="" xmlns:asvg="http://schemas.microsoft.com/office/drawing/2016/SVG/main" r:embed="rId5"/>
              </a:ext>
            </a:extLst>
          </a:blip>
          <a:stretch>
            <a:fillRect/>
          </a:stretch>
        </p:blipFill>
        <p:spPr>
          <a:xfrm>
            <a:off x="0" y="0"/>
            <a:ext cx="9144000" cy="5143500"/>
          </a:xfrm>
          <a:prstGeom prst="rect">
            <a:avLst/>
          </a:prstGeom>
        </p:spPr>
      </p:pic>
      <p:pic>
        <p:nvPicPr>
          <p:cNvPr id="7" name="Picture 6"/>
          <p:cNvPicPr>
            <a:picLocks noChangeAspect="1"/>
          </p:cNvPicPr>
          <p:nvPr userDrawn="1"/>
        </p:nvPicPr>
        <p:blipFill>
          <a:blip r:embed="rId6">
            <a:alphaModFix/>
          </a:blip>
          <a:stretch>
            <a:fillRect/>
          </a:stretch>
        </p:blipFill>
        <p:spPr>
          <a:xfrm>
            <a:off x="8278711" y="217487"/>
            <a:ext cx="360464" cy="460374"/>
          </a:xfrm>
          <a:prstGeom prst="rect">
            <a:avLst/>
          </a:prstGeom>
          <a:noFill/>
        </p:spPr>
      </p:pic>
      <p:sp>
        <p:nvSpPr>
          <p:cNvPr id="4" name="Text Placeholder 3">
            <a:extLst>
              <a:ext uri="{FF2B5EF4-FFF2-40B4-BE49-F238E27FC236}">
                <a16:creationId xmlns:a16="http://schemas.microsoft.com/office/drawing/2014/main" id="{98C1CDB1-E53E-AA44-B4D2-6FF3094F81BA}"/>
              </a:ext>
            </a:extLst>
          </p:cNvPr>
          <p:cNvSpPr>
            <a:spLocks noGrp="1"/>
          </p:cNvSpPr>
          <p:nvPr>
            <p:ph type="body" sz="quarter" idx="10" hasCustomPrompt="1"/>
          </p:nvPr>
        </p:nvSpPr>
        <p:spPr>
          <a:xfrm>
            <a:off x="673688" y="1796521"/>
            <a:ext cx="8064438" cy="2567467"/>
          </a:xfrm>
          <a:prstGeom prst="rect">
            <a:avLst/>
          </a:prstGeom>
          <a:noFill/>
        </p:spPr>
        <p:txBody>
          <a:bodyPr/>
          <a:lstStyle>
            <a:lvl1pPr marL="0" indent="0">
              <a:lnSpc>
                <a:spcPts val="5500"/>
              </a:lnSpc>
              <a:buNone/>
              <a:defRPr sz="10000" b="0" i="0">
                <a:solidFill>
                  <a:srgbClr val="5CB9BB"/>
                </a:solidFill>
                <a:latin typeface="Calibri Light" panose="020F0302020204030204" pitchFamily="34" charset="0"/>
                <a:cs typeface="Calibri Light" panose="020F0302020204030204" pitchFamily="34" charset="0"/>
              </a:defRPr>
            </a:lvl1pPr>
          </a:lstStyle>
          <a:p>
            <a:pPr lvl="0"/>
            <a:r>
              <a:rPr lang="en-GB" dirty="0"/>
              <a:t>Text here </a:t>
            </a:r>
          </a:p>
        </p:txBody>
      </p:sp>
      <p:pic>
        <p:nvPicPr>
          <p:cNvPr id="8" name="Gráfico 7">
            <a:extLst>
              <a:ext uri="{FF2B5EF4-FFF2-40B4-BE49-F238E27FC236}">
                <a16:creationId xmlns:a16="http://schemas.microsoft.com/office/drawing/2014/main" id="{69618594-61AB-2EEA-84F8-0664AD53A0AF}"/>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r="27088" b="39385"/>
          <a:stretch/>
        </p:blipFill>
        <p:spPr>
          <a:xfrm>
            <a:off x="6390407" y="3003799"/>
            <a:ext cx="2753594" cy="2139702"/>
          </a:xfrm>
          <a:prstGeom prst="rect">
            <a:avLst/>
          </a:prstGeom>
        </p:spPr>
      </p:pic>
      <p:pic>
        <p:nvPicPr>
          <p:cNvPr id="9" name="Gráfico 8">
            <a:extLst>
              <a:ext uri="{FF2B5EF4-FFF2-40B4-BE49-F238E27FC236}">
                <a16:creationId xmlns:a16="http://schemas.microsoft.com/office/drawing/2014/main" id="{7CCE54ED-87AF-C2A8-A72B-C9D4C0E63BB5}"/>
              </a:ext>
            </a:extLst>
          </p:cNvPr>
          <p:cNvPicPr>
            <a:picLocks noChangeAspect="1"/>
          </p:cNvPicPr>
          <p:nvPr userDrawn="1"/>
        </p:nvPicPr>
        <p:blipFill>
          <a:blip r:embed="rId9">
            <a:extLst>
              <a:ext uri="{96DAC541-7B7A-43D3-8B79-37D633B846F1}">
                <asvg:svgBlip xmlns="" xmlns:asvg="http://schemas.microsoft.com/office/drawing/2016/SVG/main" r:embed="rId10"/>
              </a:ext>
            </a:extLst>
          </a:blip>
          <a:stretch>
            <a:fillRect/>
          </a:stretch>
        </p:blipFill>
        <p:spPr>
          <a:xfrm>
            <a:off x="323528" y="267494"/>
            <a:ext cx="1146971" cy="504056"/>
          </a:xfrm>
          <a:prstGeom prst="rect">
            <a:avLst/>
          </a:prstGeom>
        </p:spPr>
      </p:pic>
    </p:spTree>
    <p:extLst>
      <p:ext uri="{BB962C8B-B14F-4D97-AF65-F5344CB8AC3E}">
        <p14:creationId xmlns:p14="http://schemas.microsoft.com/office/powerpoint/2010/main" val="312945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A4B167-8E0F-D152-4783-B7CE9876B81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E8482E4C-085C-276A-CC27-D492CBE72C92}"/>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8AF88E0-CF85-E867-7BB3-D9ED1A24D868}"/>
              </a:ext>
            </a:extLst>
          </p:cNvPr>
          <p:cNvSpPr>
            <a:spLocks noGrp="1"/>
          </p:cNvSpPr>
          <p:nvPr>
            <p:ph type="dt" sz="half" idx="10"/>
          </p:nvPr>
        </p:nvSpPr>
        <p:spPr/>
        <p:txBody>
          <a:bodyPr/>
          <a:lstStyle/>
          <a:p>
            <a:fld id="{7727F2FC-80C8-4F7B-87B5-87D353393750}" type="datetimeFigureOut">
              <a:rPr lang="pt-BR" smtClean="0"/>
              <a:t>30/05/2024</a:t>
            </a:fld>
            <a:endParaRPr lang="pt-BR"/>
          </a:p>
        </p:txBody>
      </p:sp>
      <p:sp>
        <p:nvSpPr>
          <p:cNvPr id="5" name="Espaço Reservado para Rodapé 4">
            <a:extLst>
              <a:ext uri="{FF2B5EF4-FFF2-40B4-BE49-F238E27FC236}">
                <a16:creationId xmlns:a16="http://schemas.microsoft.com/office/drawing/2014/main" id="{D0D0A934-B1D9-A288-FBDB-08F8EDF59CA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66C50C7-7756-9CFC-8203-59CEC0C8BC7A}"/>
              </a:ext>
            </a:extLst>
          </p:cNvPr>
          <p:cNvSpPr>
            <a:spLocks noGrp="1"/>
          </p:cNvSpPr>
          <p:nvPr>
            <p:ph type="sldNum" sz="quarter" idx="12"/>
          </p:nvPr>
        </p:nvSpPr>
        <p:spPr/>
        <p:txBody>
          <a:bodyPr/>
          <a:lstStyle/>
          <a:p>
            <a:fld id="{457AD721-550D-4E06-A8CB-BE5A2C8F972B}" type="slidenum">
              <a:rPr lang="pt-BR" smtClean="0"/>
              <a:t>‹nº›</a:t>
            </a:fld>
            <a:endParaRPr lang="pt-BR"/>
          </a:p>
        </p:txBody>
      </p:sp>
    </p:spTree>
    <p:extLst>
      <p:ext uri="{BB962C8B-B14F-4D97-AF65-F5344CB8AC3E}">
        <p14:creationId xmlns:p14="http://schemas.microsoft.com/office/powerpoint/2010/main" val="3172745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2FA2C8-D694-FC11-C836-2F46F3223555}"/>
              </a:ext>
            </a:extLst>
          </p:cNvPr>
          <p:cNvSpPr>
            <a:spLocks noGrp="1"/>
          </p:cNvSpPr>
          <p:nvPr>
            <p:ph type="title"/>
          </p:nvPr>
        </p:nvSpPr>
        <p:spPr>
          <a:xfrm>
            <a:off x="623888" y="1282700"/>
            <a:ext cx="7886700" cy="2139950"/>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45C584E5-C286-3EB9-A126-7B45795F0D54}"/>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04286CEE-4159-C73E-4C08-BF049276E6EE}"/>
              </a:ext>
            </a:extLst>
          </p:cNvPr>
          <p:cNvSpPr>
            <a:spLocks noGrp="1"/>
          </p:cNvSpPr>
          <p:nvPr>
            <p:ph type="dt" sz="half" idx="10"/>
          </p:nvPr>
        </p:nvSpPr>
        <p:spPr/>
        <p:txBody>
          <a:bodyPr/>
          <a:lstStyle/>
          <a:p>
            <a:fld id="{7727F2FC-80C8-4F7B-87B5-87D353393750}" type="datetimeFigureOut">
              <a:rPr lang="pt-BR" smtClean="0"/>
              <a:t>30/05/2024</a:t>
            </a:fld>
            <a:endParaRPr lang="pt-BR"/>
          </a:p>
        </p:txBody>
      </p:sp>
      <p:sp>
        <p:nvSpPr>
          <p:cNvPr id="5" name="Espaço Reservado para Rodapé 4">
            <a:extLst>
              <a:ext uri="{FF2B5EF4-FFF2-40B4-BE49-F238E27FC236}">
                <a16:creationId xmlns:a16="http://schemas.microsoft.com/office/drawing/2014/main" id="{87F732D6-0622-A92A-BACF-C8D980D0CF5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F8E0BB2-509F-8781-1914-3F1732B0DAFE}"/>
              </a:ext>
            </a:extLst>
          </p:cNvPr>
          <p:cNvSpPr>
            <a:spLocks noGrp="1"/>
          </p:cNvSpPr>
          <p:nvPr>
            <p:ph type="sldNum" sz="quarter" idx="12"/>
          </p:nvPr>
        </p:nvSpPr>
        <p:spPr/>
        <p:txBody>
          <a:bodyPr/>
          <a:lstStyle/>
          <a:p>
            <a:fld id="{457AD721-550D-4E06-A8CB-BE5A2C8F972B}" type="slidenum">
              <a:rPr lang="pt-BR" smtClean="0"/>
              <a:t>‹nº›</a:t>
            </a:fld>
            <a:endParaRPr lang="pt-BR"/>
          </a:p>
        </p:txBody>
      </p:sp>
    </p:spTree>
    <p:extLst>
      <p:ext uri="{BB962C8B-B14F-4D97-AF65-F5344CB8AC3E}">
        <p14:creationId xmlns:p14="http://schemas.microsoft.com/office/powerpoint/2010/main" val="759712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E5BBC4-BCAF-9929-64C3-0960D64C249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602EC07-EEF2-1878-071C-4A0FFA936201}"/>
              </a:ext>
            </a:extLst>
          </p:cNvPr>
          <p:cNvSpPr>
            <a:spLocks noGrp="1"/>
          </p:cNvSpPr>
          <p:nvPr>
            <p:ph sz="half" idx="1"/>
          </p:nvPr>
        </p:nvSpPr>
        <p:spPr>
          <a:xfrm>
            <a:off x="628650" y="1370013"/>
            <a:ext cx="3867150" cy="3262312"/>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1B2C92F0-DFFA-3AFD-56C7-963AD9572D45}"/>
              </a:ext>
            </a:extLst>
          </p:cNvPr>
          <p:cNvSpPr>
            <a:spLocks noGrp="1"/>
          </p:cNvSpPr>
          <p:nvPr>
            <p:ph sz="half" idx="2"/>
          </p:nvPr>
        </p:nvSpPr>
        <p:spPr>
          <a:xfrm>
            <a:off x="4648200" y="1370013"/>
            <a:ext cx="3867150" cy="3262312"/>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3F4B4A54-3EFD-C9EC-6EA4-2291168076F7}"/>
              </a:ext>
            </a:extLst>
          </p:cNvPr>
          <p:cNvSpPr>
            <a:spLocks noGrp="1"/>
          </p:cNvSpPr>
          <p:nvPr>
            <p:ph type="dt" sz="half" idx="10"/>
          </p:nvPr>
        </p:nvSpPr>
        <p:spPr/>
        <p:txBody>
          <a:bodyPr/>
          <a:lstStyle/>
          <a:p>
            <a:fld id="{7727F2FC-80C8-4F7B-87B5-87D353393750}" type="datetimeFigureOut">
              <a:rPr lang="pt-BR" smtClean="0"/>
              <a:t>30/05/2024</a:t>
            </a:fld>
            <a:endParaRPr lang="pt-BR"/>
          </a:p>
        </p:txBody>
      </p:sp>
      <p:sp>
        <p:nvSpPr>
          <p:cNvPr id="6" name="Espaço Reservado para Rodapé 5">
            <a:extLst>
              <a:ext uri="{FF2B5EF4-FFF2-40B4-BE49-F238E27FC236}">
                <a16:creationId xmlns:a16="http://schemas.microsoft.com/office/drawing/2014/main" id="{BB260958-BD6C-8307-B696-F468025C865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4856E65-C34E-5AEA-5B06-02F6AB0D83BA}"/>
              </a:ext>
            </a:extLst>
          </p:cNvPr>
          <p:cNvSpPr>
            <a:spLocks noGrp="1"/>
          </p:cNvSpPr>
          <p:nvPr>
            <p:ph type="sldNum" sz="quarter" idx="12"/>
          </p:nvPr>
        </p:nvSpPr>
        <p:spPr/>
        <p:txBody>
          <a:bodyPr/>
          <a:lstStyle/>
          <a:p>
            <a:fld id="{457AD721-550D-4E06-A8CB-BE5A2C8F972B}" type="slidenum">
              <a:rPr lang="pt-BR" smtClean="0"/>
              <a:t>‹nº›</a:t>
            </a:fld>
            <a:endParaRPr lang="pt-BR"/>
          </a:p>
        </p:txBody>
      </p:sp>
    </p:spTree>
    <p:extLst>
      <p:ext uri="{BB962C8B-B14F-4D97-AF65-F5344CB8AC3E}">
        <p14:creationId xmlns:p14="http://schemas.microsoft.com/office/powerpoint/2010/main" val="4764920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72B3F5-57EB-F855-8908-5B48AFDADB92}"/>
              </a:ext>
            </a:extLst>
          </p:cNvPr>
          <p:cNvSpPr>
            <a:spLocks noGrp="1"/>
          </p:cNvSpPr>
          <p:nvPr>
            <p:ph type="title"/>
          </p:nvPr>
        </p:nvSpPr>
        <p:spPr>
          <a:xfrm>
            <a:off x="630238" y="274638"/>
            <a:ext cx="7886700" cy="993775"/>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5716E3F1-B459-DECB-2CAE-60F91C857CB0}"/>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02DEFD0A-B42B-C4BF-AC3B-D07CB2714A6F}"/>
              </a:ext>
            </a:extLst>
          </p:cNvPr>
          <p:cNvSpPr>
            <a:spLocks noGrp="1"/>
          </p:cNvSpPr>
          <p:nvPr>
            <p:ph sz="half" idx="2"/>
          </p:nvPr>
        </p:nvSpPr>
        <p:spPr>
          <a:xfrm>
            <a:off x="630238" y="1879600"/>
            <a:ext cx="3868737" cy="276225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2B1AEFB-C2D6-7585-7255-2F05B88D7A19}"/>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2A8C49F8-B482-F294-935A-5AA675036E7B}"/>
              </a:ext>
            </a:extLst>
          </p:cNvPr>
          <p:cNvSpPr>
            <a:spLocks noGrp="1"/>
          </p:cNvSpPr>
          <p:nvPr>
            <p:ph sz="quarter" idx="4"/>
          </p:nvPr>
        </p:nvSpPr>
        <p:spPr>
          <a:xfrm>
            <a:off x="4629150" y="1879600"/>
            <a:ext cx="3887788" cy="276225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653500D-D81D-6D07-33E1-B4F18F91B225}"/>
              </a:ext>
            </a:extLst>
          </p:cNvPr>
          <p:cNvSpPr>
            <a:spLocks noGrp="1"/>
          </p:cNvSpPr>
          <p:nvPr>
            <p:ph type="dt" sz="half" idx="10"/>
          </p:nvPr>
        </p:nvSpPr>
        <p:spPr/>
        <p:txBody>
          <a:bodyPr/>
          <a:lstStyle/>
          <a:p>
            <a:fld id="{7727F2FC-80C8-4F7B-87B5-87D353393750}" type="datetimeFigureOut">
              <a:rPr lang="pt-BR" smtClean="0"/>
              <a:t>30/05/2024</a:t>
            </a:fld>
            <a:endParaRPr lang="pt-BR"/>
          </a:p>
        </p:txBody>
      </p:sp>
      <p:sp>
        <p:nvSpPr>
          <p:cNvPr id="8" name="Espaço Reservado para Rodapé 7">
            <a:extLst>
              <a:ext uri="{FF2B5EF4-FFF2-40B4-BE49-F238E27FC236}">
                <a16:creationId xmlns:a16="http://schemas.microsoft.com/office/drawing/2014/main" id="{CDB27513-4FC9-D651-FBD7-2DC220064F48}"/>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EB582534-6231-C807-FA30-D7DB73166556}"/>
              </a:ext>
            </a:extLst>
          </p:cNvPr>
          <p:cNvSpPr>
            <a:spLocks noGrp="1"/>
          </p:cNvSpPr>
          <p:nvPr>
            <p:ph type="sldNum" sz="quarter" idx="12"/>
          </p:nvPr>
        </p:nvSpPr>
        <p:spPr/>
        <p:txBody>
          <a:bodyPr/>
          <a:lstStyle/>
          <a:p>
            <a:fld id="{457AD721-550D-4E06-A8CB-BE5A2C8F972B}" type="slidenum">
              <a:rPr lang="pt-BR" smtClean="0"/>
              <a:t>‹nº›</a:t>
            </a:fld>
            <a:endParaRPr lang="pt-BR"/>
          </a:p>
        </p:txBody>
      </p:sp>
    </p:spTree>
    <p:extLst>
      <p:ext uri="{BB962C8B-B14F-4D97-AF65-F5344CB8AC3E}">
        <p14:creationId xmlns:p14="http://schemas.microsoft.com/office/powerpoint/2010/main" val="7381458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2365C6-C84B-33B3-2795-A13DD4222613}"/>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96996D78-7456-5D90-D735-D201B2C68541}"/>
              </a:ext>
            </a:extLst>
          </p:cNvPr>
          <p:cNvSpPr>
            <a:spLocks noGrp="1"/>
          </p:cNvSpPr>
          <p:nvPr>
            <p:ph type="dt" sz="half" idx="10"/>
          </p:nvPr>
        </p:nvSpPr>
        <p:spPr/>
        <p:txBody>
          <a:bodyPr/>
          <a:lstStyle/>
          <a:p>
            <a:fld id="{7727F2FC-80C8-4F7B-87B5-87D353393750}" type="datetimeFigureOut">
              <a:rPr lang="pt-BR" smtClean="0"/>
              <a:t>30/05/2024</a:t>
            </a:fld>
            <a:endParaRPr lang="pt-BR"/>
          </a:p>
        </p:txBody>
      </p:sp>
      <p:sp>
        <p:nvSpPr>
          <p:cNvPr id="4" name="Espaço Reservado para Rodapé 3">
            <a:extLst>
              <a:ext uri="{FF2B5EF4-FFF2-40B4-BE49-F238E27FC236}">
                <a16:creationId xmlns:a16="http://schemas.microsoft.com/office/drawing/2014/main" id="{D38A3ABC-21A3-0888-90E7-EAA8D87516AE}"/>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BA149239-88D6-EE25-79D2-67B7CA32A24C}"/>
              </a:ext>
            </a:extLst>
          </p:cNvPr>
          <p:cNvSpPr>
            <a:spLocks noGrp="1"/>
          </p:cNvSpPr>
          <p:nvPr>
            <p:ph type="sldNum" sz="quarter" idx="12"/>
          </p:nvPr>
        </p:nvSpPr>
        <p:spPr/>
        <p:txBody>
          <a:bodyPr/>
          <a:lstStyle/>
          <a:p>
            <a:fld id="{457AD721-550D-4E06-A8CB-BE5A2C8F972B}" type="slidenum">
              <a:rPr lang="pt-BR" smtClean="0"/>
              <a:t>‹nº›</a:t>
            </a:fld>
            <a:endParaRPr lang="pt-BR"/>
          </a:p>
        </p:txBody>
      </p:sp>
    </p:spTree>
    <p:extLst>
      <p:ext uri="{BB962C8B-B14F-4D97-AF65-F5344CB8AC3E}">
        <p14:creationId xmlns:p14="http://schemas.microsoft.com/office/powerpoint/2010/main" val="874655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158EB41A-F477-F37C-E146-F86EC7CB5C91}"/>
              </a:ext>
            </a:extLst>
          </p:cNvPr>
          <p:cNvSpPr>
            <a:spLocks noGrp="1"/>
          </p:cNvSpPr>
          <p:nvPr>
            <p:ph type="dt" sz="half" idx="10"/>
          </p:nvPr>
        </p:nvSpPr>
        <p:spPr/>
        <p:txBody>
          <a:bodyPr/>
          <a:lstStyle/>
          <a:p>
            <a:fld id="{7727F2FC-80C8-4F7B-87B5-87D353393750}" type="datetimeFigureOut">
              <a:rPr lang="pt-BR" smtClean="0"/>
              <a:t>30/05/2024</a:t>
            </a:fld>
            <a:endParaRPr lang="pt-BR"/>
          </a:p>
        </p:txBody>
      </p:sp>
      <p:sp>
        <p:nvSpPr>
          <p:cNvPr id="3" name="Espaço Reservado para Rodapé 2">
            <a:extLst>
              <a:ext uri="{FF2B5EF4-FFF2-40B4-BE49-F238E27FC236}">
                <a16:creationId xmlns:a16="http://schemas.microsoft.com/office/drawing/2014/main" id="{28418B8C-2060-7940-AD12-087FFE22C142}"/>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92D97B8E-FCF0-D4B6-D556-A65C468FBFC1}"/>
              </a:ext>
            </a:extLst>
          </p:cNvPr>
          <p:cNvSpPr>
            <a:spLocks noGrp="1"/>
          </p:cNvSpPr>
          <p:nvPr>
            <p:ph type="sldNum" sz="quarter" idx="12"/>
          </p:nvPr>
        </p:nvSpPr>
        <p:spPr/>
        <p:txBody>
          <a:bodyPr/>
          <a:lstStyle/>
          <a:p>
            <a:fld id="{457AD721-550D-4E06-A8CB-BE5A2C8F972B}" type="slidenum">
              <a:rPr lang="pt-BR" smtClean="0"/>
              <a:t>‹nº›</a:t>
            </a:fld>
            <a:endParaRPr lang="pt-BR"/>
          </a:p>
        </p:txBody>
      </p:sp>
    </p:spTree>
    <p:extLst>
      <p:ext uri="{BB962C8B-B14F-4D97-AF65-F5344CB8AC3E}">
        <p14:creationId xmlns:p14="http://schemas.microsoft.com/office/powerpoint/2010/main" val="15405823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308B4F-9BDE-638E-26CF-C9932E66CF29}"/>
              </a:ext>
            </a:extLst>
          </p:cNvPr>
          <p:cNvSpPr>
            <a:spLocks noGrp="1"/>
          </p:cNvSpPr>
          <p:nvPr>
            <p:ph type="title"/>
          </p:nvPr>
        </p:nvSpPr>
        <p:spPr>
          <a:xfrm>
            <a:off x="630238" y="342900"/>
            <a:ext cx="2949575" cy="120015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26317A6C-5B54-1F4D-2323-263D852AFFED}"/>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5AB2A63D-3975-BDD0-223B-36F37538055D}"/>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A5EAAA0-41C0-BD22-37A4-44048299BC79}"/>
              </a:ext>
            </a:extLst>
          </p:cNvPr>
          <p:cNvSpPr>
            <a:spLocks noGrp="1"/>
          </p:cNvSpPr>
          <p:nvPr>
            <p:ph type="dt" sz="half" idx="10"/>
          </p:nvPr>
        </p:nvSpPr>
        <p:spPr/>
        <p:txBody>
          <a:bodyPr/>
          <a:lstStyle/>
          <a:p>
            <a:fld id="{7727F2FC-80C8-4F7B-87B5-87D353393750}" type="datetimeFigureOut">
              <a:rPr lang="pt-BR" smtClean="0"/>
              <a:t>30/05/2024</a:t>
            </a:fld>
            <a:endParaRPr lang="pt-BR"/>
          </a:p>
        </p:txBody>
      </p:sp>
      <p:sp>
        <p:nvSpPr>
          <p:cNvPr id="6" name="Espaço Reservado para Rodapé 5">
            <a:extLst>
              <a:ext uri="{FF2B5EF4-FFF2-40B4-BE49-F238E27FC236}">
                <a16:creationId xmlns:a16="http://schemas.microsoft.com/office/drawing/2014/main" id="{D3EB3DAF-7275-034E-7002-AFCE1D5CC45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D1AA4E2A-43F2-D2F4-B10A-ADAD59B7E27A}"/>
              </a:ext>
            </a:extLst>
          </p:cNvPr>
          <p:cNvSpPr>
            <a:spLocks noGrp="1"/>
          </p:cNvSpPr>
          <p:nvPr>
            <p:ph type="sldNum" sz="quarter" idx="12"/>
          </p:nvPr>
        </p:nvSpPr>
        <p:spPr/>
        <p:txBody>
          <a:bodyPr/>
          <a:lstStyle/>
          <a:p>
            <a:fld id="{457AD721-550D-4E06-A8CB-BE5A2C8F972B}" type="slidenum">
              <a:rPr lang="pt-BR" smtClean="0"/>
              <a:t>‹nº›</a:t>
            </a:fld>
            <a:endParaRPr lang="pt-BR"/>
          </a:p>
        </p:txBody>
      </p:sp>
    </p:spTree>
    <p:extLst>
      <p:ext uri="{BB962C8B-B14F-4D97-AF65-F5344CB8AC3E}">
        <p14:creationId xmlns:p14="http://schemas.microsoft.com/office/powerpoint/2010/main" val="3151999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86B934-DE07-F69F-65D4-4E764197FF41}"/>
              </a:ext>
            </a:extLst>
          </p:cNvPr>
          <p:cNvSpPr>
            <a:spLocks noGrp="1"/>
          </p:cNvSpPr>
          <p:nvPr>
            <p:ph type="title"/>
          </p:nvPr>
        </p:nvSpPr>
        <p:spPr>
          <a:xfrm>
            <a:off x="630238" y="342900"/>
            <a:ext cx="2949575" cy="120015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17866177-014D-A032-0350-6AEA9FE0D56E}"/>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B05607D9-76F3-FC55-E0C8-99A5CDEB773F}"/>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0DF139D9-3029-F7BC-47DA-D42554B16362}"/>
              </a:ext>
            </a:extLst>
          </p:cNvPr>
          <p:cNvSpPr>
            <a:spLocks noGrp="1"/>
          </p:cNvSpPr>
          <p:nvPr>
            <p:ph type="dt" sz="half" idx="10"/>
          </p:nvPr>
        </p:nvSpPr>
        <p:spPr/>
        <p:txBody>
          <a:bodyPr/>
          <a:lstStyle/>
          <a:p>
            <a:fld id="{7727F2FC-80C8-4F7B-87B5-87D353393750}" type="datetimeFigureOut">
              <a:rPr lang="pt-BR" smtClean="0"/>
              <a:t>30/05/2024</a:t>
            </a:fld>
            <a:endParaRPr lang="pt-BR"/>
          </a:p>
        </p:txBody>
      </p:sp>
      <p:sp>
        <p:nvSpPr>
          <p:cNvPr id="6" name="Espaço Reservado para Rodapé 5">
            <a:extLst>
              <a:ext uri="{FF2B5EF4-FFF2-40B4-BE49-F238E27FC236}">
                <a16:creationId xmlns:a16="http://schemas.microsoft.com/office/drawing/2014/main" id="{0B60664A-986D-FDA3-65A7-4EF6F4F8064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28D14BE5-DC77-A7B3-C803-2597F56A2EE9}"/>
              </a:ext>
            </a:extLst>
          </p:cNvPr>
          <p:cNvSpPr>
            <a:spLocks noGrp="1"/>
          </p:cNvSpPr>
          <p:nvPr>
            <p:ph type="sldNum" sz="quarter" idx="12"/>
          </p:nvPr>
        </p:nvSpPr>
        <p:spPr/>
        <p:txBody>
          <a:bodyPr/>
          <a:lstStyle/>
          <a:p>
            <a:fld id="{457AD721-550D-4E06-A8CB-BE5A2C8F972B}" type="slidenum">
              <a:rPr lang="pt-BR" smtClean="0"/>
              <a:t>‹nº›</a:t>
            </a:fld>
            <a:endParaRPr lang="pt-BR"/>
          </a:p>
        </p:txBody>
      </p:sp>
    </p:spTree>
    <p:extLst>
      <p:ext uri="{BB962C8B-B14F-4D97-AF65-F5344CB8AC3E}">
        <p14:creationId xmlns:p14="http://schemas.microsoft.com/office/powerpoint/2010/main" val="10716563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CF1739-2530-D037-9C09-A5CDEB94CBC9}"/>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F915CD25-7112-9526-6005-0D95C1F58E97}"/>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97C384C-61B3-BBAB-3D4E-4892605AF755}"/>
              </a:ext>
            </a:extLst>
          </p:cNvPr>
          <p:cNvSpPr>
            <a:spLocks noGrp="1"/>
          </p:cNvSpPr>
          <p:nvPr>
            <p:ph type="dt" sz="half" idx="10"/>
          </p:nvPr>
        </p:nvSpPr>
        <p:spPr/>
        <p:txBody>
          <a:bodyPr/>
          <a:lstStyle/>
          <a:p>
            <a:fld id="{7727F2FC-80C8-4F7B-87B5-87D353393750}" type="datetimeFigureOut">
              <a:rPr lang="pt-BR" smtClean="0"/>
              <a:t>30/05/2024</a:t>
            </a:fld>
            <a:endParaRPr lang="pt-BR"/>
          </a:p>
        </p:txBody>
      </p:sp>
      <p:sp>
        <p:nvSpPr>
          <p:cNvPr id="5" name="Espaço Reservado para Rodapé 4">
            <a:extLst>
              <a:ext uri="{FF2B5EF4-FFF2-40B4-BE49-F238E27FC236}">
                <a16:creationId xmlns:a16="http://schemas.microsoft.com/office/drawing/2014/main" id="{3B5FEC96-FFD4-0FA9-AD1A-85540F2DA6E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D990BBD-25FD-0DD4-634F-449A3BECA4D2}"/>
              </a:ext>
            </a:extLst>
          </p:cNvPr>
          <p:cNvSpPr>
            <a:spLocks noGrp="1"/>
          </p:cNvSpPr>
          <p:nvPr>
            <p:ph type="sldNum" sz="quarter" idx="12"/>
          </p:nvPr>
        </p:nvSpPr>
        <p:spPr/>
        <p:txBody>
          <a:bodyPr/>
          <a:lstStyle/>
          <a:p>
            <a:fld id="{457AD721-550D-4E06-A8CB-BE5A2C8F972B}" type="slidenum">
              <a:rPr lang="pt-BR" smtClean="0"/>
              <a:t>‹nº›</a:t>
            </a:fld>
            <a:endParaRPr lang="pt-BR"/>
          </a:p>
        </p:txBody>
      </p:sp>
    </p:spTree>
    <p:extLst>
      <p:ext uri="{BB962C8B-B14F-4D97-AF65-F5344CB8AC3E}">
        <p14:creationId xmlns:p14="http://schemas.microsoft.com/office/powerpoint/2010/main" val="2783814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EB8D201-F7C9-2FC7-922E-042001C2ADF5}"/>
              </a:ext>
            </a:extLst>
          </p:cNvPr>
          <p:cNvSpPr>
            <a:spLocks noGrp="1"/>
          </p:cNvSpPr>
          <p:nvPr>
            <p:ph type="title" orient="vert"/>
          </p:nvPr>
        </p:nvSpPr>
        <p:spPr>
          <a:xfrm>
            <a:off x="6543675" y="274638"/>
            <a:ext cx="1971675" cy="4357687"/>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47D118AF-6D1E-448A-64C0-7A36ABEAFF81}"/>
              </a:ext>
            </a:extLst>
          </p:cNvPr>
          <p:cNvSpPr>
            <a:spLocks noGrp="1"/>
          </p:cNvSpPr>
          <p:nvPr>
            <p:ph type="body" orient="vert" idx="1"/>
          </p:nvPr>
        </p:nvSpPr>
        <p:spPr>
          <a:xfrm>
            <a:off x="628650" y="274638"/>
            <a:ext cx="5762625" cy="4357687"/>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1833C6A-8968-DEE4-C038-5937ECE30A0A}"/>
              </a:ext>
            </a:extLst>
          </p:cNvPr>
          <p:cNvSpPr>
            <a:spLocks noGrp="1"/>
          </p:cNvSpPr>
          <p:nvPr>
            <p:ph type="dt" sz="half" idx="10"/>
          </p:nvPr>
        </p:nvSpPr>
        <p:spPr/>
        <p:txBody>
          <a:bodyPr/>
          <a:lstStyle/>
          <a:p>
            <a:fld id="{7727F2FC-80C8-4F7B-87B5-87D353393750}" type="datetimeFigureOut">
              <a:rPr lang="pt-BR" smtClean="0"/>
              <a:t>30/05/2024</a:t>
            </a:fld>
            <a:endParaRPr lang="pt-BR"/>
          </a:p>
        </p:txBody>
      </p:sp>
      <p:sp>
        <p:nvSpPr>
          <p:cNvPr id="5" name="Espaço Reservado para Rodapé 4">
            <a:extLst>
              <a:ext uri="{FF2B5EF4-FFF2-40B4-BE49-F238E27FC236}">
                <a16:creationId xmlns:a16="http://schemas.microsoft.com/office/drawing/2014/main" id="{38F4FE67-BB4B-DDC3-4F0E-BBBB2275644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CF9AD4C-7157-4798-838C-799BFCF6FE60}"/>
              </a:ext>
            </a:extLst>
          </p:cNvPr>
          <p:cNvSpPr>
            <a:spLocks noGrp="1"/>
          </p:cNvSpPr>
          <p:nvPr>
            <p:ph type="sldNum" sz="quarter" idx="12"/>
          </p:nvPr>
        </p:nvSpPr>
        <p:spPr/>
        <p:txBody>
          <a:bodyPr/>
          <a:lstStyle/>
          <a:p>
            <a:fld id="{457AD721-550D-4E06-A8CB-BE5A2C8F972B}" type="slidenum">
              <a:rPr lang="pt-BR" smtClean="0"/>
              <a:t>‹nº›</a:t>
            </a:fld>
            <a:endParaRPr lang="pt-BR"/>
          </a:p>
        </p:txBody>
      </p:sp>
    </p:spTree>
    <p:extLst>
      <p:ext uri="{BB962C8B-B14F-4D97-AF65-F5344CB8AC3E}">
        <p14:creationId xmlns:p14="http://schemas.microsoft.com/office/powerpoint/2010/main" val="3391759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Group blue 5">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76B6724F-CDAF-6B9F-2167-8F4FB5E0F3A5}"/>
              </a:ext>
            </a:extLst>
          </p:cNvPr>
          <p:cNvPicPr>
            <a:picLocks noChangeAspect="1"/>
          </p:cNvPicPr>
          <p:nvPr userDrawn="1"/>
        </p:nvPicPr>
        <p:blipFill>
          <a:blip r:embed="rId2"/>
          <a:srcRect/>
          <a:stretch/>
        </p:blipFill>
        <p:spPr>
          <a:xfrm>
            <a:off x="0" y="0"/>
            <a:ext cx="9144000" cy="5143500"/>
          </a:xfrm>
          <a:prstGeom prst="rect">
            <a:avLst/>
          </a:prstGeom>
        </p:spPr>
      </p:pic>
      <p:pic>
        <p:nvPicPr>
          <p:cNvPr id="3" name="Gráfico 2">
            <a:extLst>
              <a:ext uri="{FF2B5EF4-FFF2-40B4-BE49-F238E27FC236}">
                <a16:creationId xmlns:a16="http://schemas.microsoft.com/office/drawing/2014/main" id="{FE09E194-9245-BDA5-9C27-B656877DE7CA}"/>
              </a:ext>
            </a:extLst>
          </p:cNvPr>
          <p:cNvPicPr>
            <a:picLocks noChangeAspect="1"/>
          </p:cNvPicPr>
          <p:nvPr userDrawn="1"/>
        </p:nvPicPr>
        <p:blipFill>
          <a:blip r:embed="rId3">
            <a:extLst>
              <a:ext uri="{96DAC541-7B7A-43D3-8B79-37D633B846F1}">
                <asvg:svgBlip xmlns="" xmlns:asvg="http://schemas.microsoft.com/office/drawing/2016/SVG/main" r:embed="rId5"/>
              </a:ext>
            </a:extLst>
          </a:blip>
          <a:stretch>
            <a:fillRect/>
          </a:stretch>
        </p:blipFill>
        <p:spPr>
          <a:xfrm>
            <a:off x="0" y="0"/>
            <a:ext cx="9144000" cy="5143500"/>
          </a:xfrm>
          <a:prstGeom prst="rect">
            <a:avLst/>
          </a:prstGeom>
        </p:spPr>
      </p:pic>
      <p:pic>
        <p:nvPicPr>
          <p:cNvPr id="7" name="Picture 6"/>
          <p:cNvPicPr>
            <a:picLocks noChangeAspect="1"/>
          </p:cNvPicPr>
          <p:nvPr userDrawn="1"/>
        </p:nvPicPr>
        <p:blipFill>
          <a:blip r:embed="rId6">
            <a:alphaModFix/>
          </a:blip>
          <a:stretch>
            <a:fillRect/>
          </a:stretch>
        </p:blipFill>
        <p:spPr>
          <a:xfrm>
            <a:off x="8278711" y="217487"/>
            <a:ext cx="360464" cy="460374"/>
          </a:xfrm>
          <a:prstGeom prst="rect">
            <a:avLst/>
          </a:prstGeom>
          <a:noFill/>
        </p:spPr>
      </p:pic>
      <p:sp>
        <p:nvSpPr>
          <p:cNvPr id="8" name="Text Placeholder 3"/>
          <p:cNvSpPr>
            <a:spLocks noGrp="1"/>
          </p:cNvSpPr>
          <p:nvPr>
            <p:ph type="body" sz="quarter" idx="10" hasCustomPrompt="1"/>
          </p:nvPr>
        </p:nvSpPr>
        <p:spPr>
          <a:xfrm>
            <a:off x="504510" y="1039044"/>
            <a:ext cx="7563044" cy="943718"/>
          </a:xfrm>
          <a:prstGeom prst="rect">
            <a:avLst/>
          </a:prstGeom>
        </p:spPr>
        <p:txBody>
          <a:bodyPr lIns="0" tIns="0" rIns="0" bIns="0"/>
          <a:lstStyle>
            <a:lvl1pPr marL="0" indent="0" algn="l">
              <a:lnSpc>
                <a:spcPct val="80000"/>
              </a:lnSpc>
              <a:spcBef>
                <a:spcPts val="0"/>
              </a:spcBef>
              <a:buFontTx/>
              <a:buNone/>
              <a:defRPr sz="2900" b="0" i="0">
                <a:solidFill>
                  <a:schemeClr val="bg1"/>
                </a:solidFill>
                <a:latin typeface="Calibri Light" charset="0"/>
                <a:ea typeface="Calibri Light" charset="0"/>
                <a:cs typeface="Calibri Light" charset="0"/>
              </a:defRPr>
            </a:lvl1pPr>
            <a:lvl2pPr>
              <a:defRPr sz="3600"/>
            </a:lvl2pPr>
            <a:lvl3pPr>
              <a:defRPr sz="3600"/>
            </a:lvl3pPr>
            <a:lvl4pPr>
              <a:defRPr sz="3600"/>
            </a:lvl4pPr>
            <a:lvl5pPr>
              <a:defRPr sz="3600"/>
            </a:lvl5pPr>
          </a:lstStyle>
          <a:p>
            <a:pPr lvl="0"/>
            <a:r>
              <a:rPr lang="en-US" noProof="0"/>
              <a:t>Click to add title</a:t>
            </a:r>
          </a:p>
        </p:txBody>
      </p:sp>
      <p:pic>
        <p:nvPicPr>
          <p:cNvPr id="9" name="Gráfico 8">
            <a:extLst>
              <a:ext uri="{FF2B5EF4-FFF2-40B4-BE49-F238E27FC236}">
                <a16:creationId xmlns:a16="http://schemas.microsoft.com/office/drawing/2014/main" id="{AA87F282-DCFC-1511-23EC-574EA501EF6F}"/>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r="27088" b="39385"/>
          <a:stretch/>
        </p:blipFill>
        <p:spPr>
          <a:xfrm>
            <a:off x="6390407" y="3003799"/>
            <a:ext cx="2753594" cy="2139702"/>
          </a:xfrm>
          <a:prstGeom prst="rect">
            <a:avLst/>
          </a:prstGeom>
        </p:spPr>
      </p:pic>
      <p:pic>
        <p:nvPicPr>
          <p:cNvPr id="10" name="Gráfico 9">
            <a:extLst>
              <a:ext uri="{FF2B5EF4-FFF2-40B4-BE49-F238E27FC236}">
                <a16:creationId xmlns:a16="http://schemas.microsoft.com/office/drawing/2014/main" id="{0808DA0A-FB4C-BBCD-167B-9F9EAF56E090}"/>
              </a:ext>
            </a:extLst>
          </p:cNvPr>
          <p:cNvPicPr>
            <a:picLocks noChangeAspect="1"/>
          </p:cNvPicPr>
          <p:nvPr userDrawn="1"/>
        </p:nvPicPr>
        <p:blipFill>
          <a:blip r:embed="rId9">
            <a:extLst>
              <a:ext uri="{96DAC541-7B7A-43D3-8B79-37D633B846F1}">
                <asvg:svgBlip xmlns="" xmlns:asvg="http://schemas.microsoft.com/office/drawing/2016/SVG/main" r:embed="rId10"/>
              </a:ext>
            </a:extLst>
          </a:blip>
          <a:stretch>
            <a:fillRect/>
          </a:stretch>
        </p:blipFill>
        <p:spPr>
          <a:xfrm>
            <a:off x="323528" y="267494"/>
            <a:ext cx="1146971" cy="504056"/>
          </a:xfrm>
          <a:prstGeom prst="rect">
            <a:avLst/>
          </a:prstGeom>
        </p:spPr>
      </p:pic>
    </p:spTree>
    <p:extLst>
      <p:ext uri="{BB962C8B-B14F-4D97-AF65-F5344CB8AC3E}">
        <p14:creationId xmlns:p14="http://schemas.microsoft.com/office/powerpoint/2010/main" val="363574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tandard tex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B97E9A9-1E1C-4B5E-8AF4-C1C99BF6287F}"/>
              </a:ext>
            </a:extLst>
          </p:cNvPr>
          <p:cNvGraphicFramePr>
            <a:graphicFrameLocks noChangeAspect="1"/>
          </p:cNvGraphicFramePr>
          <p:nvPr userDrawn="1">
            <p:custDataLst>
              <p:tags r:id="rId2"/>
            </p:custDataLst>
            <p:extLst>
              <p:ext uri="{D42A27DB-BD31-4B8C-83A1-F6EECF244321}">
                <p14:modId xmlns:p14="http://schemas.microsoft.com/office/powerpoint/2010/main" val="4518343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01" name="think-cell Slide" r:id="rId5" imgW="479" imgH="478" progId="TCLayout.ActiveDocument.1">
                  <p:embed/>
                </p:oleObj>
              </mc:Choice>
              <mc:Fallback>
                <p:oleObj name="think-cell Slide" r:id="rId5" imgW="479" imgH="478" progId="TCLayout.ActiveDocument.1">
                  <p:embed/>
                  <p:pic>
                    <p:nvPicPr>
                      <p:cNvPr id="4" name="Object 3" hidden="1">
                        <a:extLst>
                          <a:ext uri="{FF2B5EF4-FFF2-40B4-BE49-F238E27FC236}">
                            <a16:creationId xmlns:a16="http://schemas.microsoft.com/office/drawing/2014/main" id="{AB97E9A9-1E1C-4B5E-8AF4-C1C99BF6287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061105F-C847-40F9-BFC8-77D41F952978}"/>
              </a:ext>
            </a:extLst>
          </p:cNvPr>
          <p:cNvSpPr/>
          <p:nvPr userDrawn="1">
            <p:custDataLst>
              <p:tags r:id="rId3"/>
            </p:custDataLst>
          </p:nvPr>
        </p:nvSpPr>
        <p:spPr>
          <a:xfrm>
            <a:off x="0" y="0"/>
            <a:ext cx="158750" cy="158750"/>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400" b="0" i="0" baseline="0" dirty="0">
              <a:latin typeface="Calibri Light" panose="020F0302020204030204" pitchFamily="34" charset="0"/>
              <a:ea typeface="+mj-ea"/>
              <a:cs typeface="+mj-cs"/>
              <a:sym typeface="Calibri Light" panose="020F0302020204030204" pitchFamily="34" charset="0"/>
            </a:endParaRPr>
          </a:p>
        </p:txBody>
      </p:sp>
      <p:sp>
        <p:nvSpPr>
          <p:cNvPr id="8" name="Title 7">
            <a:extLst>
              <a:ext uri="{FF2B5EF4-FFF2-40B4-BE49-F238E27FC236}">
                <a16:creationId xmlns:a16="http://schemas.microsoft.com/office/drawing/2014/main" id="{B5F9301F-221F-44B2-8F12-C2FBAAF44EB7}"/>
              </a:ext>
            </a:extLst>
          </p:cNvPr>
          <p:cNvSpPr>
            <a:spLocks noGrp="1"/>
          </p:cNvSpPr>
          <p:nvPr>
            <p:ph type="title"/>
          </p:nvPr>
        </p:nvSpPr>
        <p:spPr>
          <a:xfrm>
            <a:off x="504051" y="987574"/>
            <a:ext cx="7523937" cy="719137"/>
          </a:xfrm>
          <a:prstGeom prst="rect">
            <a:avLst/>
          </a:prstGeom>
        </p:spPr>
        <p:txBody>
          <a:bodyPr lIns="0" tIns="0" rIns="0" bIns="0"/>
          <a:lstStyle>
            <a:lvl1pPr>
              <a:defRPr sz="2400">
                <a:solidFill>
                  <a:srgbClr val="00629F"/>
                </a:solidFill>
                <a:latin typeface="+mj-lt"/>
              </a:defRPr>
            </a:lvl1pPr>
          </a:lstStyle>
          <a:p>
            <a:endParaRPr lang="en-US" noProof="0" dirty="0"/>
          </a:p>
        </p:txBody>
      </p:sp>
      <p:sp>
        <p:nvSpPr>
          <p:cNvPr id="2" name="Date Placeholder 1">
            <a:extLst>
              <a:ext uri="{FF2B5EF4-FFF2-40B4-BE49-F238E27FC236}">
                <a16:creationId xmlns:a16="http://schemas.microsoft.com/office/drawing/2014/main" id="{BBD91CE8-1286-8B44-89AD-06BCF1ECB084}"/>
              </a:ext>
            </a:extLst>
          </p:cNvPr>
          <p:cNvSpPr>
            <a:spLocks noGrp="1"/>
          </p:cNvSpPr>
          <p:nvPr>
            <p:ph type="dt" sz="half" idx="16"/>
          </p:nvPr>
        </p:nvSpPr>
        <p:spPr/>
        <p:txBody>
          <a:bodyPr/>
          <a:lstStyle>
            <a:lvl1pPr>
              <a:defRPr>
                <a:solidFill>
                  <a:schemeClr val="tx1"/>
                </a:solidFill>
                <a:latin typeface="+mn-lt"/>
              </a:defRPr>
            </a:lvl1pPr>
          </a:lstStyle>
          <a:p>
            <a:endParaRPr lang="en-US" noProof="0"/>
          </a:p>
        </p:txBody>
      </p:sp>
      <p:sp>
        <p:nvSpPr>
          <p:cNvPr id="9" name="Footer Placeholder 8">
            <a:extLst>
              <a:ext uri="{FF2B5EF4-FFF2-40B4-BE49-F238E27FC236}">
                <a16:creationId xmlns:a16="http://schemas.microsoft.com/office/drawing/2014/main" id="{D47832D1-2CB0-EF47-87AC-2268BFA1D60B}"/>
              </a:ext>
            </a:extLst>
          </p:cNvPr>
          <p:cNvSpPr>
            <a:spLocks noGrp="1"/>
          </p:cNvSpPr>
          <p:nvPr>
            <p:ph type="ftr" sz="quarter" idx="17"/>
          </p:nvPr>
        </p:nvSpPr>
        <p:spPr/>
        <p:txBody>
          <a:bodyPr/>
          <a:lstStyle>
            <a:lvl1pPr>
              <a:defRPr>
                <a:solidFill>
                  <a:schemeClr val="tx1"/>
                </a:solidFill>
                <a:latin typeface="+mn-lt"/>
              </a:defRPr>
            </a:lvl1pPr>
          </a:lstStyle>
          <a:p>
            <a:endParaRPr lang="en-US" noProof="0"/>
          </a:p>
        </p:txBody>
      </p:sp>
      <p:sp>
        <p:nvSpPr>
          <p:cNvPr id="14" name="Slide Number Placeholder 13">
            <a:extLst>
              <a:ext uri="{FF2B5EF4-FFF2-40B4-BE49-F238E27FC236}">
                <a16:creationId xmlns:a16="http://schemas.microsoft.com/office/drawing/2014/main" id="{F0675C8B-9184-054B-B7F8-DF9237D45D9F}"/>
              </a:ext>
            </a:extLst>
          </p:cNvPr>
          <p:cNvSpPr>
            <a:spLocks noGrp="1"/>
          </p:cNvSpPr>
          <p:nvPr>
            <p:ph type="sldNum" sz="quarter" idx="18"/>
          </p:nvPr>
        </p:nvSpPr>
        <p:spPr/>
        <p:txBody>
          <a:bodyPr/>
          <a:lstStyle>
            <a:lvl1pPr>
              <a:defRPr>
                <a:solidFill>
                  <a:schemeClr val="tx1"/>
                </a:solidFill>
                <a:latin typeface="+mn-lt"/>
              </a:defRPr>
            </a:lvl1pPr>
          </a:lstStyle>
          <a:p>
            <a:fld id="{A5163908-529D-4A49-892F-D37C4044DFD8}" type="slidenum">
              <a:rPr lang="en-US" noProof="0" smtClean="0"/>
              <a:pPr/>
              <a:t>‹nº›</a:t>
            </a:fld>
            <a:endParaRPr lang="en-US" noProof="0"/>
          </a:p>
        </p:txBody>
      </p:sp>
      <p:sp>
        <p:nvSpPr>
          <p:cNvPr id="12" name="Text Placeholder 9">
            <a:extLst>
              <a:ext uri="{FF2B5EF4-FFF2-40B4-BE49-F238E27FC236}">
                <a16:creationId xmlns:a16="http://schemas.microsoft.com/office/drawing/2014/main" id="{B2282174-65D2-744A-B154-E872792C7B27}"/>
              </a:ext>
            </a:extLst>
          </p:cNvPr>
          <p:cNvSpPr>
            <a:spLocks noGrp="1"/>
          </p:cNvSpPr>
          <p:nvPr>
            <p:ph type="body" sz="quarter" idx="14"/>
          </p:nvPr>
        </p:nvSpPr>
        <p:spPr>
          <a:xfrm>
            <a:off x="504825" y="1822599"/>
            <a:ext cx="8135939" cy="3484800"/>
          </a:xfrm>
        </p:spPr>
        <p:txBody>
          <a:bodyPr lIns="0" tIns="0" rIns="0" bIns="0" numCol="1" spcCol="270000">
            <a:noAutofit/>
          </a:bodyPr>
          <a:lstStyle>
            <a:lvl1pPr>
              <a:lnSpc>
                <a:spcPct val="100000"/>
              </a:lnSpc>
              <a:defRPr sz="1400" b="0" i="0">
                <a:solidFill>
                  <a:schemeClr val="tx1"/>
                </a:solidFill>
                <a:latin typeface="+mn-lt"/>
                <a:cs typeface="Calibri Light" panose="020F0302020204030204" pitchFamily="34" charset="0"/>
              </a:defRPr>
            </a:lvl1pPr>
            <a:lvl2pPr>
              <a:lnSpc>
                <a:spcPct val="100000"/>
              </a:lnSpc>
              <a:defRPr sz="1200" b="0" i="0">
                <a:solidFill>
                  <a:schemeClr val="tx1"/>
                </a:solidFill>
                <a:latin typeface="+mn-lt"/>
                <a:cs typeface="Calibri Light" panose="020F0302020204030204" pitchFamily="34" charset="0"/>
              </a:defRPr>
            </a:lvl2pPr>
            <a:lvl3pPr>
              <a:lnSpc>
                <a:spcPct val="100000"/>
              </a:lnSpc>
              <a:defRPr sz="1050" b="0" i="0">
                <a:solidFill>
                  <a:schemeClr val="tx1"/>
                </a:solidFill>
                <a:latin typeface="+mn-lt"/>
                <a:cs typeface="Calibri Light" panose="020F0302020204030204" pitchFamily="34" charset="0"/>
              </a:defRPr>
            </a:lvl3pPr>
            <a:lvl4pPr>
              <a:lnSpc>
                <a:spcPct val="100000"/>
              </a:lnSpc>
              <a:defRPr sz="1000" b="0" i="0">
                <a:solidFill>
                  <a:schemeClr val="tx1"/>
                </a:solidFill>
                <a:latin typeface="+mn-lt"/>
                <a:cs typeface="Calibri Light" panose="020F0302020204030204" pitchFamily="34" charset="0"/>
              </a:defRPr>
            </a:lvl4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p:txBody>
      </p:sp>
      <p:pic>
        <p:nvPicPr>
          <p:cNvPr id="6" name="Gráfico 5">
            <a:extLst>
              <a:ext uri="{FF2B5EF4-FFF2-40B4-BE49-F238E27FC236}">
                <a16:creationId xmlns:a16="http://schemas.microsoft.com/office/drawing/2014/main" id="{E3D4E4C3-AC1B-F22C-5BC7-E3651BC28427}"/>
              </a:ext>
            </a:extLst>
          </p:cNvPr>
          <p:cNvPicPr>
            <a:picLocks noChangeAspect="1"/>
          </p:cNvPicPr>
          <p:nvPr userDrawn="1"/>
        </p:nvPicPr>
        <p:blipFill>
          <a:blip r:embed="rId7">
            <a:extLst>
              <a:ext uri="{96DAC541-7B7A-43D3-8B79-37D633B846F1}">
                <asvg:svgBlip xmlns="" xmlns:asvg="http://schemas.microsoft.com/office/drawing/2016/SVG/main" r:embed="rId8"/>
              </a:ext>
            </a:extLst>
          </a:blip>
          <a:stretch>
            <a:fillRect/>
          </a:stretch>
        </p:blipFill>
        <p:spPr>
          <a:xfrm>
            <a:off x="323528" y="267495"/>
            <a:ext cx="1146971" cy="504056"/>
          </a:xfrm>
          <a:prstGeom prst="rect">
            <a:avLst/>
          </a:prstGeom>
        </p:spPr>
      </p:pic>
    </p:spTree>
    <p:extLst>
      <p:ext uri="{BB962C8B-B14F-4D97-AF65-F5344CB8AC3E}">
        <p14:creationId xmlns:p14="http://schemas.microsoft.com/office/powerpoint/2010/main" val="36995433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B97E9A9-1E1C-4B5E-8AF4-C1C99BF6287F}"/>
              </a:ext>
            </a:extLst>
          </p:cNvPr>
          <p:cNvGraphicFramePr>
            <a:graphicFrameLocks noChangeAspect="1"/>
          </p:cNvGraphicFramePr>
          <p:nvPr userDrawn="1">
            <p:custDataLst>
              <p:tags r:id="rId2"/>
            </p:custDataLst>
            <p:extLst>
              <p:ext uri="{D42A27DB-BD31-4B8C-83A1-F6EECF244321}">
                <p14:modId xmlns:p14="http://schemas.microsoft.com/office/powerpoint/2010/main" val="25334133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25" name="think-cell Slide" r:id="rId5" imgW="479" imgH="478" progId="TCLayout.ActiveDocument.1">
                  <p:embed/>
                </p:oleObj>
              </mc:Choice>
              <mc:Fallback>
                <p:oleObj name="think-cell Slide" r:id="rId5" imgW="479" imgH="478" progId="TCLayout.ActiveDocument.1">
                  <p:embed/>
                  <p:pic>
                    <p:nvPicPr>
                      <p:cNvPr id="4" name="Object 3" hidden="1">
                        <a:extLst>
                          <a:ext uri="{FF2B5EF4-FFF2-40B4-BE49-F238E27FC236}">
                            <a16:creationId xmlns:a16="http://schemas.microsoft.com/office/drawing/2014/main" id="{AB97E9A9-1E1C-4B5E-8AF4-C1C99BF6287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061105F-C847-40F9-BFC8-77D41F952978}"/>
              </a:ext>
            </a:extLst>
          </p:cNvPr>
          <p:cNvSpPr/>
          <p:nvPr userDrawn="1">
            <p:custDataLst>
              <p:tags r:id="rId3"/>
            </p:custDataLst>
          </p:nvPr>
        </p:nvSpPr>
        <p:spPr>
          <a:xfrm>
            <a:off x="0" y="0"/>
            <a:ext cx="158750" cy="158750"/>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400" b="0" i="0" baseline="0" dirty="0">
              <a:latin typeface="Calibri Light" panose="020F0302020204030204" pitchFamily="34" charset="0"/>
              <a:ea typeface="+mj-ea"/>
              <a:cs typeface="+mj-cs"/>
              <a:sym typeface="Calibri Light" panose="020F0302020204030204" pitchFamily="34" charset="0"/>
            </a:endParaRPr>
          </a:p>
        </p:txBody>
      </p:sp>
      <p:sp>
        <p:nvSpPr>
          <p:cNvPr id="5" name="Date Placeholder 4">
            <a:extLst>
              <a:ext uri="{FF2B5EF4-FFF2-40B4-BE49-F238E27FC236}">
                <a16:creationId xmlns:a16="http://schemas.microsoft.com/office/drawing/2014/main" id="{8684C236-880D-410B-8E54-B173207AFE17}"/>
              </a:ext>
            </a:extLst>
          </p:cNvPr>
          <p:cNvSpPr>
            <a:spLocks noGrp="1"/>
          </p:cNvSpPr>
          <p:nvPr>
            <p:ph type="dt" sz="half" idx="11"/>
          </p:nvPr>
        </p:nvSpPr>
        <p:spPr/>
        <p:txBody>
          <a:bodyPr/>
          <a:lstStyle>
            <a:lvl1pPr>
              <a:defRPr>
                <a:solidFill>
                  <a:schemeClr val="tx1"/>
                </a:solidFill>
              </a:defRPr>
            </a:lvl1pPr>
          </a:lstStyle>
          <a:p>
            <a:endParaRPr lang="en-US" noProof="0"/>
          </a:p>
        </p:txBody>
      </p:sp>
      <p:sp>
        <p:nvSpPr>
          <p:cNvPr id="6" name="Footer Placeholder 5">
            <a:extLst>
              <a:ext uri="{FF2B5EF4-FFF2-40B4-BE49-F238E27FC236}">
                <a16:creationId xmlns:a16="http://schemas.microsoft.com/office/drawing/2014/main" id="{1BE0DDD1-E8FF-476A-B624-711BB78C5337}"/>
              </a:ext>
            </a:extLst>
          </p:cNvPr>
          <p:cNvSpPr>
            <a:spLocks noGrp="1"/>
          </p:cNvSpPr>
          <p:nvPr>
            <p:ph type="ftr" sz="quarter" idx="12"/>
          </p:nvPr>
        </p:nvSpPr>
        <p:spPr/>
        <p:txBody>
          <a:bodyPr/>
          <a:lstStyle>
            <a:lvl1pPr>
              <a:defRPr>
                <a:solidFill>
                  <a:schemeClr val="tx1"/>
                </a:solidFill>
              </a:defRPr>
            </a:lvl1pPr>
          </a:lstStyle>
          <a:p>
            <a:endParaRPr lang="en-US" noProof="0" dirty="0"/>
          </a:p>
        </p:txBody>
      </p:sp>
      <p:sp>
        <p:nvSpPr>
          <p:cNvPr id="7" name="Slide Number Placeholder 6">
            <a:extLst>
              <a:ext uri="{FF2B5EF4-FFF2-40B4-BE49-F238E27FC236}">
                <a16:creationId xmlns:a16="http://schemas.microsoft.com/office/drawing/2014/main" id="{9636BD1A-AF4B-4287-A902-BC02DA082019}"/>
              </a:ext>
            </a:extLst>
          </p:cNvPr>
          <p:cNvSpPr>
            <a:spLocks noGrp="1"/>
          </p:cNvSpPr>
          <p:nvPr>
            <p:ph type="sldNum" sz="quarter" idx="13"/>
          </p:nvPr>
        </p:nvSpPr>
        <p:spPr/>
        <p:txBody>
          <a:bodyPr/>
          <a:lstStyle>
            <a:lvl1pPr>
              <a:defRPr>
                <a:solidFill>
                  <a:schemeClr val="tx1"/>
                </a:solidFill>
              </a:defRPr>
            </a:lvl1pPr>
          </a:lstStyle>
          <a:p>
            <a:fld id="{A5163908-529D-4A49-892F-D37C4044DFD8}" type="slidenum">
              <a:rPr lang="en-US" noProof="0" smtClean="0"/>
              <a:pPr/>
              <a:t>‹nº›</a:t>
            </a:fld>
            <a:endParaRPr lang="en-US" noProof="0" dirty="0"/>
          </a:p>
        </p:txBody>
      </p:sp>
      <p:sp>
        <p:nvSpPr>
          <p:cNvPr id="8" name="Title 7">
            <a:extLst>
              <a:ext uri="{FF2B5EF4-FFF2-40B4-BE49-F238E27FC236}">
                <a16:creationId xmlns:a16="http://schemas.microsoft.com/office/drawing/2014/main" id="{B5F9301F-221F-44B2-8F12-C2FBAAF44EB7}"/>
              </a:ext>
            </a:extLst>
          </p:cNvPr>
          <p:cNvSpPr>
            <a:spLocks noGrp="1"/>
          </p:cNvSpPr>
          <p:nvPr>
            <p:ph type="title"/>
          </p:nvPr>
        </p:nvSpPr>
        <p:spPr>
          <a:xfrm>
            <a:off x="504051" y="987574"/>
            <a:ext cx="7523937" cy="719137"/>
          </a:xfrm>
          <a:prstGeom prst="rect">
            <a:avLst/>
          </a:prstGeom>
        </p:spPr>
        <p:txBody>
          <a:bodyPr lIns="0" tIns="0" rIns="0" bIns="0"/>
          <a:lstStyle>
            <a:lvl1pPr>
              <a:defRPr sz="2400">
                <a:solidFill>
                  <a:srgbClr val="00629F"/>
                </a:solidFill>
              </a:defRPr>
            </a:lvl1pPr>
          </a:lstStyle>
          <a:p>
            <a:endParaRPr lang="en-US" noProof="0" dirty="0"/>
          </a:p>
        </p:txBody>
      </p:sp>
      <p:sp>
        <p:nvSpPr>
          <p:cNvPr id="11" name="Text Placeholder 9">
            <a:extLst>
              <a:ext uri="{FF2B5EF4-FFF2-40B4-BE49-F238E27FC236}">
                <a16:creationId xmlns:a16="http://schemas.microsoft.com/office/drawing/2014/main" id="{CBA8BC5E-E6A4-8645-A260-7CADE8CBCF6E}"/>
              </a:ext>
            </a:extLst>
          </p:cNvPr>
          <p:cNvSpPr>
            <a:spLocks noGrp="1"/>
          </p:cNvSpPr>
          <p:nvPr>
            <p:ph type="body" sz="quarter" idx="16"/>
          </p:nvPr>
        </p:nvSpPr>
        <p:spPr>
          <a:xfrm>
            <a:off x="4629600" y="1822599"/>
            <a:ext cx="4006800" cy="3484562"/>
          </a:xfrm>
        </p:spPr>
        <p:txBody>
          <a:bodyPr lIns="0" tIns="0" rIns="108000" bIns="0">
            <a:noAutofit/>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2" name="Text Placeholder 9">
            <a:extLst>
              <a:ext uri="{FF2B5EF4-FFF2-40B4-BE49-F238E27FC236}">
                <a16:creationId xmlns:a16="http://schemas.microsoft.com/office/drawing/2014/main" id="{6C02D2E6-100E-1F4B-9A7C-96F564657704}"/>
              </a:ext>
            </a:extLst>
          </p:cNvPr>
          <p:cNvSpPr>
            <a:spLocks noGrp="1"/>
          </p:cNvSpPr>
          <p:nvPr>
            <p:ph type="body" sz="quarter" idx="17"/>
          </p:nvPr>
        </p:nvSpPr>
        <p:spPr>
          <a:xfrm>
            <a:off x="504824" y="1822599"/>
            <a:ext cx="4006800" cy="3484800"/>
          </a:xfrm>
        </p:spPr>
        <p:txBody>
          <a:bodyPr lIns="0" tIns="0" rIns="108000" bIns="0" numCol="1" spcCol="270000">
            <a:noAutofit/>
          </a:bodyPr>
          <a:lstStyle>
            <a:lvl1pPr>
              <a:lnSpc>
                <a:spcPct val="100000"/>
              </a:lnSpc>
              <a:buClr>
                <a:schemeClr val="tx1"/>
              </a:buClr>
              <a:defRPr sz="1400" b="0" i="0">
                <a:solidFill>
                  <a:schemeClr val="tx1"/>
                </a:solidFill>
                <a:latin typeface="+mn-lt"/>
                <a:cs typeface="Calibri Light" panose="020F0302020204030204" pitchFamily="34" charset="0"/>
              </a:defRPr>
            </a:lvl1pPr>
            <a:lvl2pPr>
              <a:lnSpc>
                <a:spcPct val="100000"/>
              </a:lnSpc>
              <a:buClr>
                <a:schemeClr val="tx1"/>
              </a:buClr>
              <a:defRPr sz="1200" b="0" i="0">
                <a:solidFill>
                  <a:schemeClr val="tx1"/>
                </a:solidFill>
                <a:latin typeface="+mn-lt"/>
                <a:cs typeface="Calibri Light" panose="020F0302020204030204" pitchFamily="34" charset="0"/>
              </a:defRPr>
            </a:lvl2pPr>
            <a:lvl3pPr>
              <a:lnSpc>
                <a:spcPct val="100000"/>
              </a:lnSpc>
              <a:buClr>
                <a:schemeClr val="tx1"/>
              </a:buClr>
              <a:defRPr sz="1050" b="0" i="0">
                <a:solidFill>
                  <a:schemeClr val="tx1"/>
                </a:solidFill>
                <a:latin typeface="+mn-lt"/>
                <a:cs typeface="Calibri Light" panose="020F0302020204030204" pitchFamily="34" charset="0"/>
              </a:defRPr>
            </a:lvl3pPr>
            <a:lvl4pPr>
              <a:lnSpc>
                <a:spcPct val="100000"/>
              </a:lnSpc>
              <a:buClr>
                <a:schemeClr val="tx1"/>
              </a:buClr>
              <a:defRPr sz="1000" b="0" i="0">
                <a:solidFill>
                  <a:schemeClr val="tx1"/>
                </a:solidFill>
                <a:latin typeface="+mn-lt"/>
                <a:cs typeface="Calibri Light" panose="020F0302020204030204" pitchFamily="34" charset="0"/>
              </a:defRPr>
            </a:lvl4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p:txBody>
      </p:sp>
      <p:pic>
        <p:nvPicPr>
          <p:cNvPr id="10" name="Gráfico 9">
            <a:extLst>
              <a:ext uri="{FF2B5EF4-FFF2-40B4-BE49-F238E27FC236}">
                <a16:creationId xmlns:a16="http://schemas.microsoft.com/office/drawing/2014/main" id="{59E2BD4C-511A-24A3-072F-CB1BB0C43FFD}"/>
              </a:ext>
            </a:extLst>
          </p:cNvPr>
          <p:cNvPicPr>
            <a:picLocks noChangeAspect="1"/>
          </p:cNvPicPr>
          <p:nvPr userDrawn="1"/>
        </p:nvPicPr>
        <p:blipFill>
          <a:blip r:embed="rId7">
            <a:extLst>
              <a:ext uri="{96DAC541-7B7A-43D3-8B79-37D633B846F1}">
                <asvg:svgBlip xmlns="" xmlns:asvg="http://schemas.microsoft.com/office/drawing/2016/SVG/main" r:embed="rId8"/>
              </a:ext>
            </a:extLst>
          </a:blip>
          <a:stretch>
            <a:fillRect/>
          </a:stretch>
        </p:blipFill>
        <p:spPr>
          <a:xfrm>
            <a:off x="323528" y="267495"/>
            <a:ext cx="1146971" cy="504056"/>
          </a:xfrm>
          <a:prstGeom prst="rect">
            <a:avLst/>
          </a:prstGeom>
        </p:spPr>
      </p:pic>
    </p:spTree>
    <p:extLst>
      <p:ext uri="{BB962C8B-B14F-4D97-AF65-F5344CB8AC3E}">
        <p14:creationId xmlns:p14="http://schemas.microsoft.com/office/powerpoint/2010/main" val="254872193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B97E9A9-1E1C-4B5E-8AF4-C1C99BF6287F}"/>
              </a:ext>
            </a:extLst>
          </p:cNvPr>
          <p:cNvGraphicFramePr>
            <a:graphicFrameLocks noChangeAspect="1"/>
          </p:cNvGraphicFramePr>
          <p:nvPr userDrawn="1">
            <p:custDataLst>
              <p:tags r:id="rId2"/>
            </p:custDataLst>
            <p:extLst>
              <p:ext uri="{D42A27DB-BD31-4B8C-83A1-F6EECF244321}">
                <p14:modId xmlns:p14="http://schemas.microsoft.com/office/powerpoint/2010/main" val="22838298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49" name="think-cell Slide" r:id="rId5" imgW="479" imgH="478" progId="TCLayout.ActiveDocument.1">
                  <p:embed/>
                </p:oleObj>
              </mc:Choice>
              <mc:Fallback>
                <p:oleObj name="think-cell Slide" r:id="rId5" imgW="479" imgH="478" progId="TCLayout.ActiveDocument.1">
                  <p:embed/>
                  <p:pic>
                    <p:nvPicPr>
                      <p:cNvPr id="4" name="Object 3" hidden="1">
                        <a:extLst>
                          <a:ext uri="{FF2B5EF4-FFF2-40B4-BE49-F238E27FC236}">
                            <a16:creationId xmlns:a16="http://schemas.microsoft.com/office/drawing/2014/main" id="{AB97E9A9-1E1C-4B5E-8AF4-C1C99BF6287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061105F-C847-40F9-BFC8-77D41F952978}"/>
              </a:ext>
            </a:extLst>
          </p:cNvPr>
          <p:cNvSpPr/>
          <p:nvPr userDrawn="1">
            <p:custDataLst>
              <p:tags r:id="rId3"/>
            </p:custDataLst>
          </p:nvPr>
        </p:nvSpPr>
        <p:spPr>
          <a:xfrm>
            <a:off x="0" y="0"/>
            <a:ext cx="158750" cy="158750"/>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400" b="0" i="0" baseline="0" dirty="0">
              <a:latin typeface="Calibri Light" panose="020F0302020204030204" pitchFamily="34" charset="0"/>
              <a:ea typeface="+mj-ea"/>
              <a:cs typeface="+mj-cs"/>
              <a:sym typeface="Calibri Light" panose="020F0302020204030204" pitchFamily="34" charset="0"/>
            </a:endParaRPr>
          </a:p>
        </p:txBody>
      </p:sp>
      <p:sp>
        <p:nvSpPr>
          <p:cNvPr id="8" name="Title 7">
            <a:extLst>
              <a:ext uri="{FF2B5EF4-FFF2-40B4-BE49-F238E27FC236}">
                <a16:creationId xmlns:a16="http://schemas.microsoft.com/office/drawing/2014/main" id="{B5F9301F-221F-44B2-8F12-C2FBAAF44EB7}"/>
              </a:ext>
            </a:extLst>
          </p:cNvPr>
          <p:cNvSpPr>
            <a:spLocks noGrp="1"/>
          </p:cNvSpPr>
          <p:nvPr>
            <p:ph type="title"/>
          </p:nvPr>
        </p:nvSpPr>
        <p:spPr>
          <a:xfrm>
            <a:off x="504051" y="987574"/>
            <a:ext cx="7523937" cy="719137"/>
          </a:xfrm>
          <a:prstGeom prst="rect">
            <a:avLst/>
          </a:prstGeom>
        </p:spPr>
        <p:txBody>
          <a:bodyPr lIns="0" tIns="0" rIns="0" bIns="0"/>
          <a:lstStyle>
            <a:lvl1pPr>
              <a:lnSpc>
                <a:spcPct val="100000"/>
              </a:lnSpc>
              <a:defRPr sz="2400">
                <a:solidFill>
                  <a:srgbClr val="00629F"/>
                </a:solidFill>
              </a:defRPr>
            </a:lvl1pPr>
          </a:lstStyle>
          <a:p>
            <a:endParaRPr lang="en-US" noProof="0" dirty="0"/>
          </a:p>
        </p:txBody>
      </p:sp>
      <p:sp>
        <p:nvSpPr>
          <p:cNvPr id="2" name="Date Placeholder 1">
            <a:extLst>
              <a:ext uri="{FF2B5EF4-FFF2-40B4-BE49-F238E27FC236}">
                <a16:creationId xmlns:a16="http://schemas.microsoft.com/office/drawing/2014/main" id="{BBD91CE8-1286-8B44-89AD-06BCF1ECB084}"/>
              </a:ext>
            </a:extLst>
          </p:cNvPr>
          <p:cNvSpPr>
            <a:spLocks noGrp="1"/>
          </p:cNvSpPr>
          <p:nvPr>
            <p:ph type="dt" sz="half" idx="16"/>
          </p:nvPr>
        </p:nvSpPr>
        <p:spPr/>
        <p:txBody>
          <a:bodyPr/>
          <a:lstStyle>
            <a:lvl1pPr>
              <a:defRPr>
                <a:solidFill>
                  <a:schemeClr val="tx1"/>
                </a:solidFill>
                <a:latin typeface="+mn-lt"/>
              </a:defRPr>
            </a:lvl1pPr>
          </a:lstStyle>
          <a:p>
            <a:endParaRPr lang="en-US" noProof="0"/>
          </a:p>
        </p:txBody>
      </p:sp>
      <p:sp>
        <p:nvSpPr>
          <p:cNvPr id="9" name="Footer Placeholder 8">
            <a:extLst>
              <a:ext uri="{FF2B5EF4-FFF2-40B4-BE49-F238E27FC236}">
                <a16:creationId xmlns:a16="http://schemas.microsoft.com/office/drawing/2014/main" id="{D47832D1-2CB0-EF47-87AC-2268BFA1D60B}"/>
              </a:ext>
            </a:extLst>
          </p:cNvPr>
          <p:cNvSpPr>
            <a:spLocks noGrp="1"/>
          </p:cNvSpPr>
          <p:nvPr>
            <p:ph type="ftr" sz="quarter" idx="17"/>
          </p:nvPr>
        </p:nvSpPr>
        <p:spPr/>
        <p:txBody>
          <a:bodyPr/>
          <a:lstStyle>
            <a:lvl1pPr>
              <a:defRPr>
                <a:solidFill>
                  <a:schemeClr val="tx1"/>
                </a:solidFill>
                <a:latin typeface="+mn-lt"/>
              </a:defRPr>
            </a:lvl1pPr>
          </a:lstStyle>
          <a:p>
            <a:endParaRPr lang="en-US" noProof="0"/>
          </a:p>
        </p:txBody>
      </p:sp>
      <p:sp>
        <p:nvSpPr>
          <p:cNvPr id="14" name="Slide Number Placeholder 13">
            <a:extLst>
              <a:ext uri="{FF2B5EF4-FFF2-40B4-BE49-F238E27FC236}">
                <a16:creationId xmlns:a16="http://schemas.microsoft.com/office/drawing/2014/main" id="{F0675C8B-9184-054B-B7F8-DF9237D45D9F}"/>
              </a:ext>
            </a:extLst>
          </p:cNvPr>
          <p:cNvSpPr>
            <a:spLocks noGrp="1"/>
          </p:cNvSpPr>
          <p:nvPr>
            <p:ph type="sldNum" sz="quarter" idx="18"/>
          </p:nvPr>
        </p:nvSpPr>
        <p:spPr/>
        <p:txBody>
          <a:bodyPr/>
          <a:lstStyle>
            <a:lvl1pPr>
              <a:defRPr>
                <a:solidFill>
                  <a:schemeClr val="tx1"/>
                </a:solidFill>
                <a:latin typeface="+mn-lt"/>
              </a:defRPr>
            </a:lvl1pPr>
          </a:lstStyle>
          <a:p>
            <a:fld id="{A5163908-529D-4A49-892F-D37C4044DFD8}" type="slidenum">
              <a:rPr lang="en-US" noProof="0" smtClean="0"/>
              <a:pPr/>
              <a:t>‹nº›</a:t>
            </a:fld>
            <a:endParaRPr lang="en-US" noProof="0"/>
          </a:p>
        </p:txBody>
      </p:sp>
      <p:pic>
        <p:nvPicPr>
          <p:cNvPr id="10" name="Gráfico 9">
            <a:extLst>
              <a:ext uri="{FF2B5EF4-FFF2-40B4-BE49-F238E27FC236}">
                <a16:creationId xmlns:a16="http://schemas.microsoft.com/office/drawing/2014/main" id="{3B7DD493-90CC-CA72-FCA8-D6E7A0B12DD1}"/>
              </a:ext>
            </a:extLst>
          </p:cNvPr>
          <p:cNvPicPr>
            <a:picLocks noChangeAspect="1"/>
          </p:cNvPicPr>
          <p:nvPr userDrawn="1"/>
        </p:nvPicPr>
        <p:blipFill>
          <a:blip r:embed="rId7">
            <a:extLst>
              <a:ext uri="{96DAC541-7B7A-43D3-8B79-37D633B846F1}">
                <asvg:svgBlip xmlns="" xmlns:asvg="http://schemas.microsoft.com/office/drawing/2016/SVG/main" r:embed="rId8"/>
              </a:ext>
            </a:extLst>
          </a:blip>
          <a:stretch>
            <a:fillRect/>
          </a:stretch>
        </p:blipFill>
        <p:spPr>
          <a:xfrm>
            <a:off x="323528" y="267495"/>
            <a:ext cx="1146971" cy="504056"/>
          </a:xfrm>
          <a:prstGeom prst="rect">
            <a:avLst/>
          </a:prstGeom>
        </p:spPr>
      </p:pic>
    </p:spTree>
    <p:extLst>
      <p:ext uri="{BB962C8B-B14F-4D97-AF65-F5344CB8AC3E}">
        <p14:creationId xmlns:p14="http://schemas.microsoft.com/office/powerpoint/2010/main" val="406447332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ooter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B97E9A9-1E1C-4B5E-8AF4-C1C99BF6287F}"/>
              </a:ext>
            </a:extLst>
          </p:cNvPr>
          <p:cNvGraphicFramePr>
            <a:graphicFrameLocks noChangeAspect="1"/>
          </p:cNvGraphicFramePr>
          <p:nvPr userDrawn="1">
            <p:custDataLst>
              <p:tags r:id="rId2"/>
            </p:custDataLst>
            <p:extLst>
              <p:ext uri="{D42A27DB-BD31-4B8C-83A1-F6EECF244321}">
                <p14:modId xmlns:p14="http://schemas.microsoft.com/office/powerpoint/2010/main" val="34376646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73" name="think-cell Slide" r:id="rId5" imgW="479" imgH="478" progId="TCLayout.ActiveDocument.1">
                  <p:embed/>
                </p:oleObj>
              </mc:Choice>
              <mc:Fallback>
                <p:oleObj name="think-cell Slide" r:id="rId5" imgW="479" imgH="478" progId="TCLayout.ActiveDocument.1">
                  <p:embed/>
                  <p:pic>
                    <p:nvPicPr>
                      <p:cNvPr id="4" name="Object 3" hidden="1">
                        <a:extLst>
                          <a:ext uri="{FF2B5EF4-FFF2-40B4-BE49-F238E27FC236}">
                            <a16:creationId xmlns:a16="http://schemas.microsoft.com/office/drawing/2014/main" id="{AB97E9A9-1E1C-4B5E-8AF4-C1C99BF6287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061105F-C847-40F9-BFC8-77D41F952978}"/>
              </a:ext>
            </a:extLst>
          </p:cNvPr>
          <p:cNvSpPr/>
          <p:nvPr userDrawn="1">
            <p:custDataLst>
              <p:tags r:id="rId3"/>
            </p:custDataLst>
          </p:nvPr>
        </p:nvSpPr>
        <p:spPr>
          <a:xfrm>
            <a:off x="0" y="0"/>
            <a:ext cx="158750" cy="158750"/>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400" b="0" i="0" baseline="0" dirty="0">
              <a:latin typeface="Calibri Light" panose="020F0302020204030204" pitchFamily="34" charset="0"/>
              <a:ea typeface="+mj-ea"/>
              <a:cs typeface="+mj-cs"/>
              <a:sym typeface="Calibri Light" panose="020F0302020204030204" pitchFamily="34" charset="0"/>
            </a:endParaRPr>
          </a:p>
        </p:txBody>
      </p:sp>
      <p:sp>
        <p:nvSpPr>
          <p:cNvPr id="5" name="Date Placeholder 4">
            <a:extLst>
              <a:ext uri="{FF2B5EF4-FFF2-40B4-BE49-F238E27FC236}">
                <a16:creationId xmlns:a16="http://schemas.microsoft.com/office/drawing/2014/main" id="{8684C236-880D-410B-8E54-B173207AFE17}"/>
              </a:ext>
            </a:extLst>
          </p:cNvPr>
          <p:cNvSpPr>
            <a:spLocks noGrp="1"/>
          </p:cNvSpPr>
          <p:nvPr>
            <p:ph type="dt" sz="half" idx="11"/>
          </p:nvPr>
        </p:nvSpPr>
        <p:spPr/>
        <p:txBody>
          <a:bodyPr/>
          <a:lstStyle>
            <a:lvl1pPr>
              <a:defRPr>
                <a:solidFill>
                  <a:schemeClr val="tx1"/>
                </a:solidFill>
                <a:latin typeface="+mn-lt"/>
              </a:defRPr>
            </a:lvl1pPr>
          </a:lstStyle>
          <a:p>
            <a:endParaRPr lang="en-US" noProof="0"/>
          </a:p>
        </p:txBody>
      </p:sp>
      <p:sp>
        <p:nvSpPr>
          <p:cNvPr id="6" name="Footer Placeholder 5">
            <a:extLst>
              <a:ext uri="{FF2B5EF4-FFF2-40B4-BE49-F238E27FC236}">
                <a16:creationId xmlns:a16="http://schemas.microsoft.com/office/drawing/2014/main" id="{1BE0DDD1-E8FF-476A-B624-711BB78C5337}"/>
              </a:ext>
            </a:extLst>
          </p:cNvPr>
          <p:cNvSpPr>
            <a:spLocks noGrp="1"/>
          </p:cNvSpPr>
          <p:nvPr>
            <p:ph type="ftr" sz="quarter" idx="12"/>
          </p:nvPr>
        </p:nvSpPr>
        <p:spPr/>
        <p:txBody>
          <a:bodyPr/>
          <a:lstStyle>
            <a:lvl1pPr>
              <a:defRPr>
                <a:solidFill>
                  <a:schemeClr val="tx1"/>
                </a:solidFill>
                <a:latin typeface="+mn-lt"/>
              </a:defRPr>
            </a:lvl1pPr>
          </a:lstStyle>
          <a:p>
            <a:endParaRPr lang="en-US" noProof="0"/>
          </a:p>
        </p:txBody>
      </p:sp>
      <p:sp>
        <p:nvSpPr>
          <p:cNvPr id="7" name="Slide Number Placeholder 6">
            <a:extLst>
              <a:ext uri="{FF2B5EF4-FFF2-40B4-BE49-F238E27FC236}">
                <a16:creationId xmlns:a16="http://schemas.microsoft.com/office/drawing/2014/main" id="{9636BD1A-AF4B-4287-A902-BC02DA082019}"/>
              </a:ext>
            </a:extLst>
          </p:cNvPr>
          <p:cNvSpPr>
            <a:spLocks noGrp="1"/>
          </p:cNvSpPr>
          <p:nvPr>
            <p:ph type="sldNum" sz="quarter" idx="13"/>
          </p:nvPr>
        </p:nvSpPr>
        <p:spPr/>
        <p:txBody>
          <a:bodyPr/>
          <a:lstStyle>
            <a:lvl1pPr>
              <a:defRPr>
                <a:solidFill>
                  <a:schemeClr val="tx1"/>
                </a:solidFill>
                <a:latin typeface="+mn-lt"/>
              </a:defRPr>
            </a:lvl1pPr>
          </a:lstStyle>
          <a:p>
            <a:fld id="{A5163908-529D-4A49-892F-D37C4044DFD8}" type="slidenum">
              <a:rPr lang="en-US" noProof="0" smtClean="0"/>
              <a:pPr/>
              <a:t>‹nº›</a:t>
            </a:fld>
            <a:endParaRPr lang="en-US" noProof="0"/>
          </a:p>
        </p:txBody>
      </p:sp>
      <p:pic>
        <p:nvPicPr>
          <p:cNvPr id="8" name="Gráfico 7">
            <a:extLst>
              <a:ext uri="{FF2B5EF4-FFF2-40B4-BE49-F238E27FC236}">
                <a16:creationId xmlns:a16="http://schemas.microsoft.com/office/drawing/2014/main" id="{F372B650-A93B-FD1B-6FBC-4EC6D2349965}"/>
              </a:ext>
            </a:extLst>
          </p:cNvPr>
          <p:cNvPicPr>
            <a:picLocks noChangeAspect="1"/>
          </p:cNvPicPr>
          <p:nvPr userDrawn="1"/>
        </p:nvPicPr>
        <p:blipFill>
          <a:blip r:embed="rId7">
            <a:extLst>
              <a:ext uri="{96DAC541-7B7A-43D3-8B79-37D633B846F1}">
                <asvg:svgBlip xmlns="" xmlns:asvg="http://schemas.microsoft.com/office/drawing/2016/SVG/main" r:embed="rId8"/>
              </a:ext>
            </a:extLst>
          </a:blip>
          <a:stretch>
            <a:fillRect/>
          </a:stretch>
        </p:blipFill>
        <p:spPr>
          <a:xfrm>
            <a:off x="323528" y="267495"/>
            <a:ext cx="1146971" cy="504056"/>
          </a:xfrm>
          <a:prstGeom prst="rect">
            <a:avLst/>
          </a:prstGeom>
        </p:spPr>
      </p:pic>
    </p:spTree>
    <p:extLst>
      <p:ext uri="{BB962C8B-B14F-4D97-AF65-F5344CB8AC3E}">
        <p14:creationId xmlns:p14="http://schemas.microsoft.com/office/powerpoint/2010/main" val="400369799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3.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vmlDrawing" Target="../drawings/vmlDrawing1.vml"/><Relationship Id="rId30" Type="http://schemas.openxmlformats.org/officeDocument/2006/relationships/image" Target="../media/image2.JP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image" Target="../media/image5.svg"/><Relationship Id="rId3" Type="http://schemas.openxmlformats.org/officeDocument/2006/relationships/slideLayout" Target="../slideLayouts/slideLayout28.xml"/><Relationship Id="rId21" Type="http://schemas.openxmlformats.org/officeDocument/2006/relationships/image" Target="../media/image11.svg"/><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4.png"/><Relationship Id="rId2" Type="http://schemas.openxmlformats.org/officeDocument/2006/relationships/slideLayout" Target="../slideLayouts/slideLayout27.xml"/><Relationship Id="rId16" Type="http://schemas.openxmlformats.org/officeDocument/2006/relationships/image" Target="../media/image13.jpg"/><Relationship Id="rId20" Type="http://schemas.openxmlformats.org/officeDocument/2006/relationships/image" Target="../media/image8.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2.JPG"/><Relationship Id="rId23" Type="http://schemas.openxmlformats.org/officeDocument/2006/relationships/image" Target="../media/image19.svg"/><Relationship Id="rId10" Type="http://schemas.openxmlformats.org/officeDocument/2006/relationships/slideLayout" Target="../slideLayouts/slideLayout35.xml"/><Relationship Id="rId19" Type="http://schemas.openxmlformats.org/officeDocument/2006/relationships/image" Target="../media/image5.emf"/><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2.xml"/><Relationship Id="rId22" Type="http://schemas.openxmlformats.org/officeDocument/2006/relationships/image" Target="../media/image1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2.JP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0">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8"/>
            </p:custDataLst>
            <p:extLst>
              <p:ext uri="{D42A27DB-BD31-4B8C-83A1-F6EECF244321}">
                <p14:modId xmlns:p14="http://schemas.microsoft.com/office/powerpoint/2010/main" val="1948553763"/>
              </p:ext>
            </p:extLst>
          </p:nvPr>
        </p:nvGraphicFramePr>
        <p:xfrm>
          <a:off x="1591" y="1192"/>
          <a:ext cx="1587" cy="1190"/>
        </p:xfrm>
        <a:graphic>
          <a:graphicData uri="http://schemas.openxmlformats.org/presentationml/2006/ole">
            <mc:AlternateContent xmlns:mc="http://schemas.openxmlformats.org/markup-compatibility/2006">
              <mc:Choice xmlns:v="urn:schemas-microsoft-com:vml" Requires="v">
                <p:oleObj spid="_x0000_s1077" name="think-cell Slide" r:id="rId31" imgW="270" imgH="270" progId="TCLayout.ActiveDocument.1">
                  <p:embed/>
                </p:oleObj>
              </mc:Choice>
              <mc:Fallback>
                <p:oleObj name="think-cell Slide" r:id="rId31" imgW="270" imgH="270" progId="TCLayout.ActiveDocument.1">
                  <p:embed/>
                  <p:pic>
                    <p:nvPicPr>
                      <p:cNvPr id="2" name="Object 1" hidden="1"/>
                      <p:cNvPicPr/>
                      <p:nvPr/>
                    </p:nvPicPr>
                    <p:blipFill>
                      <a:blip r:embed="rId32"/>
                      <a:stretch>
                        <a:fillRect/>
                      </a:stretch>
                    </p:blipFill>
                    <p:spPr>
                      <a:xfrm>
                        <a:off x="1591" y="1192"/>
                        <a:ext cx="1587" cy="1190"/>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7A5D2E64-2649-4557-8200-E78DF2A57EFC}"/>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8280763" y="216000"/>
            <a:ext cx="360000" cy="457297"/>
          </a:xfrm>
          <a:prstGeom prst="rect">
            <a:avLst/>
          </a:prstGeom>
        </p:spPr>
      </p:pic>
      <p:sp>
        <p:nvSpPr>
          <p:cNvPr id="4" name="Date Placeholder 3">
            <a:extLst>
              <a:ext uri="{FF2B5EF4-FFF2-40B4-BE49-F238E27FC236}">
                <a16:creationId xmlns:a16="http://schemas.microsoft.com/office/drawing/2014/main" id="{39BA08C5-5A5A-413C-BB47-80E1FBC06359}"/>
              </a:ext>
            </a:extLst>
          </p:cNvPr>
          <p:cNvSpPr>
            <a:spLocks noGrp="1"/>
          </p:cNvSpPr>
          <p:nvPr>
            <p:ph type="dt" sz="half" idx="2"/>
          </p:nvPr>
        </p:nvSpPr>
        <p:spPr>
          <a:xfrm>
            <a:off x="504826" y="4884454"/>
            <a:ext cx="718767" cy="107975"/>
          </a:xfrm>
          <a:prstGeom prst="rect">
            <a:avLst/>
          </a:prstGeom>
        </p:spPr>
        <p:txBody>
          <a:bodyPr vert="horz" lIns="0" tIns="0" rIns="0" bIns="0" rtlCol="0" anchor="t"/>
          <a:lstStyle>
            <a:lvl1pPr algn="l">
              <a:defRPr sz="700" b="0" i="0">
                <a:solidFill>
                  <a:schemeClr val="tx1"/>
                </a:solidFill>
                <a:latin typeface="+mn-lt"/>
                <a:cs typeface="Calibri Light" panose="020F0302020204030204" pitchFamily="34" charset="0"/>
              </a:defRPr>
            </a:lvl1pPr>
          </a:lstStyle>
          <a:p>
            <a:endParaRPr lang="en-US" noProof="0">
              <a:solidFill>
                <a:schemeClr val="tx1"/>
              </a:solidFill>
            </a:endParaRPr>
          </a:p>
        </p:txBody>
      </p:sp>
      <p:sp>
        <p:nvSpPr>
          <p:cNvPr id="7" name="Footer Placeholder 6">
            <a:extLst>
              <a:ext uri="{FF2B5EF4-FFF2-40B4-BE49-F238E27FC236}">
                <a16:creationId xmlns:a16="http://schemas.microsoft.com/office/drawing/2014/main" id="{B1528AAF-4F0A-419B-8AAE-5F058B1EDEF5}"/>
              </a:ext>
            </a:extLst>
          </p:cNvPr>
          <p:cNvSpPr>
            <a:spLocks noGrp="1"/>
          </p:cNvSpPr>
          <p:nvPr>
            <p:ph type="ftr" sz="quarter" idx="3"/>
          </p:nvPr>
        </p:nvSpPr>
        <p:spPr>
          <a:xfrm>
            <a:off x="1948068" y="4884454"/>
            <a:ext cx="3910151" cy="107975"/>
          </a:xfrm>
          <a:prstGeom prst="rect">
            <a:avLst/>
          </a:prstGeom>
        </p:spPr>
        <p:txBody>
          <a:bodyPr vert="horz" lIns="0" tIns="0" rIns="0" bIns="0" rtlCol="0" anchor="t"/>
          <a:lstStyle>
            <a:lvl1pPr algn="l">
              <a:defRPr sz="700" b="0" i="0">
                <a:solidFill>
                  <a:schemeClr val="tx1"/>
                </a:solidFill>
                <a:latin typeface="+mn-lt"/>
                <a:cs typeface="Calibri Light" panose="020F0302020204030204" pitchFamily="34" charset="0"/>
              </a:defRPr>
            </a:lvl1pPr>
          </a:lstStyle>
          <a:p>
            <a:endParaRPr lang="en-US" noProof="0"/>
          </a:p>
        </p:txBody>
      </p:sp>
      <p:sp>
        <p:nvSpPr>
          <p:cNvPr id="8" name="Slide Number Placeholder 7">
            <a:extLst>
              <a:ext uri="{FF2B5EF4-FFF2-40B4-BE49-F238E27FC236}">
                <a16:creationId xmlns:a16="http://schemas.microsoft.com/office/drawing/2014/main" id="{85343E1D-8E69-45CA-BB05-A8D2AF3930F7}"/>
              </a:ext>
            </a:extLst>
          </p:cNvPr>
          <p:cNvSpPr>
            <a:spLocks noGrp="1"/>
          </p:cNvSpPr>
          <p:nvPr>
            <p:ph type="sldNum" sz="quarter" idx="4"/>
          </p:nvPr>
        </p:nvSpPr>
        <p:spPr>
          <a:xfrm>
            <a:off x="182120" y="4864360"/>
            <a:ext cx="199973" cy="150200"/>
          </a:xfrm>
          <a:prstGeom prst="rect">
            <a:avLst/>
          </a:prstGeom>
        </p:spPr>
        <p:txBody>
          <a:bodyPr vert="horz" lIns="0" tIns="0" rIns="0" bIns="0" rtlCol="0" anchor="t"/>
          <a:lstStyle>
            <a:lvl1pPr algn="l">
              <a:defRPr sz="900" b="0" i="0">
                <a:solidFill>
                  <a:schemeClr val="tx1"/>
                </a:solidFill>
                <a:latin typeface="+mn-lt"/>
                <a:cs typeface="Calibri Light" panose="020F0302020204030204" pitchFamily="34" charset="0"/>
              </a:defRPr>
            </a:lvl1pPr>
          </a:lstStyle>
          <a:p>
            <a:fld id="{A5163908-529D-4A49-892F-D37C4044DFD8}" type="slidenum">
              <a:rPr lang="en-US" noProof="0" smtClean="0"/>
              <a:pPr/>
              <a:t>‹nº›</a:t>
            </a:fld>
            <a:endParaRPr lang="en-US" noProof="0"/>
          </a:p>
        </p:txBody>
      </p:sp>
      <p:sp>
        <p:nvSpPr>
          <p:cNvPr id="13" name="Text Placeholder 12">
            <a:extLst>
              <a:ext uri="{FF2B5EF4-FFF2-40B4-BE49-F238E27FC236}">
                <a16:creationId xmlns:a16="http://schemas.microsoft.com/office/drawing/2014/main" id="{9846266C-4ECA-426E-AC3C-9C2166215C9A}"/>
              </a:ext>
            </a:extLst>
          </p:cNvPr>
          <p:cNvSpPr>
            <a:spLocks noGrp="1"/>
          </p:cNvSpPr>
          <p:nvPr>
            <p:ph type="body" idx="1"/>
          </p:nvPr>
        </p:nvSpPr>
        <p:spPr>
          <a:xfrm>
            <a:off x="504823" y="1211263"/>
            <a:ext cx="8132765" cy="3484800"/>
          </a:xfrm>
          <a:prstGeom prst="rect">
            <a:avLst/>
          </a:prstGeom>
        </p:spPr>
        <p:txBody>
          <a:bodyPr vert="horz" lIns="0" tIns="0" rIns="0" bIns="0" spcCol="32400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Footer Placeholder 4">
            <a:extLst>
              <a:ext uri="{FF2B5EF4-FFF2-40B4-BE49-F238E27FC236}">
                <a16:creationId xmlns:a16="http://schemas.microsoft.com/office/drawing/2014/main" id="{894B2A6A-BE43-1D4A-8330-3072C7FC58B6}"/>
              </a:ext>
            </a:extLst>
          </p:cNvPr>
          <p:cNvSpPr txBox="1">
            <a:spLocks/>
          </p:cNvSpPr>
          <p:nvPr userDrawn="1"/>
        </p:nvSpPr>
        <p:spPr>
          <a:xfrm>
            <a:off x="7884368" y="4719600"/>
            <a:ext cx="1069691" cy="275297"/>
          </a:xfrm>
          <a:prstGeom prst="rect">
            <a:avLst/>
          </a:prstGeom>
        </p:spPr>
        <p:txBody>
          <a:bodyPr vert="horz" lIns="0" tIns="0" rIns="0" bIns="0" rtlCol="0" anchor="b"/>
          <a:lstStyle>
            <a:defPPr>
              <a:defRPr lang="de-DE"/>
            </a:defPPr>
            <a:lvl1pPr marL="0" algn="r" defTabSz="914278" rtl="0" eaLnBrk="1" latinLnBrk="0" hangingPunct="1">
              <a:defRPr sz="700" b="0" i="0" kern="1200">
                <a:solidFill>
                  <a:schemeClr val="tx1">
                    <a:lumMod val="85000"/>
                    <a:lumOff val="15000"/>
                  </a:schemeClr>
                </a:solidFill>
                <a:latin typeface="Calibri Light" panose="020F0302020204030204" pitchFamily="34" charset="0"/>
                <a:ea typeface="+mn-ea"/>
                <a:cs typeface="Calibri Light" panose="020F0302020204030204" pitchFamily="34" charset="0"/>
              </a:defRPr>
            </a:lvl1pPr>
            <a:lvl2pPr marL="457140" algn="l" defTabSz="914278" rtl="0" eaLnBrk="1" latinLnBrk="0" hangingPunct="1">
              <a:defRPr sz="1800" kern="1200">
                <a:solidFill>
                  <a:schemeClr val="tx1"/>
                </a:solidFill>
                <a:latin typeface="+mn-lt"/>
                <a:ea typeface="+mn-ea"/>
                <a:cs typeface="+mn-cs"/>
              </a:defRPr>
            </a:lvl2pPr>
            <a:lvl3pPr marL="914278" algn="l" defTabSz="914278" rtl="0" eaLnBrk="1" latinLnBrk="0" hangingPunct="1">
              <a:defRPr sz="1800" kern="1200">
                <a:solidFill>
                  <a:schemeClr val="tx1"/>
                </a:solidFill>
                <a:latin typeface="+mn-lt"/>
                <a:ea typeface="+mn-ea"/>
                <a:cs typeface="+mn-cs"/>
              </a:defRPr>
            </a:lvl3pPr>
            <a:lvl4pPr marL="1371417" algn="l" defTabSz="914278" rtl="0" eaLnBrk="1" latinLnBrk="0" hangingPunct="1">
              <a:defRPr sz="1800" kern="1200">
                <a:solidFill>
                  <a:schemeClr val="tx1"/>
                </a:solidFill>
                <a:latin typeface="+mn-lt"/>
                <a:ea typeface="+mn-ea"/>
                <a:cs typeface="+mn-cs"/>
              </a:defRPr>
            </a:lvl4pPr>
            <a:lvl5pPr marL="1828556" algn="l" defTabSz="914278" rtl="0" eaLnBrk="1" latinLnBrk="0" hangingPunct="1">
              <a:defRPr sz="1800" kern="1200">
                <a:solidFill>
                  <a:schemeClr val="tx1"/>
                </a:solidFill>
                <a:latin typeface="+mn-lt"/>
                <a:ea typeface="+mn-ea"/>
                <a:cs typeface="+mn-cs"/>
              </a:defRPr>
            </a:lvl5pPr>
            <a:lvl6pPr marL="2285696" algn="l" defTabSz="914278" rtl="0" eaLnBrk="1" latinLnBrk="0" hangingPunct="1">
              <a:defRPr sz="1800" kern="1200">
                <a:solidFill>
                  <a:schemeClr val="tx1"/>
                </a:solidFill>
                <a:latin typeface="+mn-lt"/>
                <a:ea typeface="+mn-ea"/>
                <a:cs typeface="+mn-cs"/>
              </a:defRPr>
            </a:lvl6pPr>
            <a:lvl7pPr marL="2742834" algn="l" defTabSz="914278" rtl="0" eaLnBrk="1" latinLnBrk="0" hangingPunct="1">
              <a:defRPr sz="1800" kern="1200">
                <a:solidFill>
                  <a:schemeClr val="tx1"/>
                </a:solidFill>
                <a:latin typeface="+mn-lt"/>
                <a:ea typeface="+mn-ea"/>
                <a:cs typeface="+mn-cs"/>
              </a:defRPr>
            </a:lvl7pPr>
            <a:lvl8pPr marL="3199972" algn="l" defTabSz="914278" rtl="0" eaLnBrk="1" latinLnBrk="0" hangingPunct="1">
              <a:defRPr sz="1800" kern="1200">
                <a:solidFill>
                  <a:schemeClr val="tx1"/>
                </a:solidFill>
                <a:latin typeface="+mn-lt"/>
                <a:ea typeface="+mn-ea"/>
                <a:cs typeface="+mn-cs"/>
              </a:defRPr>
            </a:lvl8pPr>
            <a:lvl9pPr marL="3657112" algn="l" defTabSz="914278" rtl="0" eaLnBrk="1" latinLnBrk="0" hangingPunct="1">
              <a:defRPr sz="1800" kern="1200">
                <a:solidFill>
                  <a:schemeClr val="tx1"/>
                </a:solidFill>
                <a:latin typeface="+mn-lt"/>
                <a:ea typeface="+mn-ea"/>
                <a:cs typeface="+mn-cs"/>
              </a:defRPr>
            </a:lvl9pPr>
          </a:lstStyle>
          <a:p>
            <a:pPr algn="r"/>
            <a:r>
              <a:rPr lang="en-US" sz="700" dirty="0">
                <a:solidFill>
                  <a:schemeClr val="bg1">
                    <a:lumMod val="65000"/>
                  </a:schemeClr>
                </a:solidFill>
              </a:rPr>
              <a:t>© Koninklijke Philips N.V.</a:t>
            </a:r>
          </a:p>
        </p:txBody>
      </p:sp>
      <p:sp>
        <p:nvSpPr>
          <p:cNvPr id="6" name="Title Placeholder 5">
            <a:extLst>
              <a:ext uri="{FF2B5EF4-FFF2-40B4-BE49-F238E27FC236}">
                <a16:creationId xmlns:a16="http://schemas.microsoft.com/office/drawing/2014/main" id="{A0613193-D73A-5A4B-9E3D-2F277B4E033F}"/>
              </a:ext>
            </a:extLst>
          </p:cNvPr>
          <p:cNvSpPr>
            <a:spLocks noGrp="1"/>
          </p:cNvSpPr>
          <p:nvPr>
            <p:ph type="title"/>
          </p:nvPr>
        </p:nvSpPr>
        <p:spPr>
          <a:xfrm>
            <a:off x="503238" y="376238"/>
            <a:ext cx="7524750" cy="719137"/>
          </a:xfrm>
          <a:prstGeom prst="rect">
            <a:avLst/>
          </a:prstGeom>
        </p:spPr>
        <p:txBody>
          <a:bodyPr vert="horz" lIns="0" tIns="0" rIns="0" bIns="0" rtlCol="0" anchor="t">
            <a:noAutofit/>
          </a:bodyPr>
          <a:lstStyle/>
          <a:p>
            <a:r>
              <a:rPr lang="en-US" noProof="0"/>
              <a:t>Click to edit Master title style</a:t>
            </a:r>
          </a:p>
        </p:txBody>
      </p:sp>
      <p:sp>
        <p:nvSpPr>
          <p:cNvPr id="5" name="Rectangle 4" hidden="1">
            <a:extLst>
              <a:ext uri="{FF2B5EF4-FFF2-40B4-BE49-F238E27FC236}">
                <a16:creationId xmlns:a16="http://schemas.microsoft.com/office/drawing/2014/main" id="{E111333B-FBA5-4875-A5DE-3B4281D761D5}"/>
              </a:ext>
            </a:extLst>
          </p:cNvPr>
          <p:cNvSpPr/>
          <p:nvPr userDrawn="1">
            <p:custDataLst>
              <p:tags r:id="rId29"/>
            </p:custDataLst>
          </p:nvPr>
        </p:nvSpPr>
        <p:spPr>
          <a:xfrm>
            <a:off x="0" y="0"/>
            <a:ext cx="158750" cy="158750"/>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400" b="0" i="0" baseline="0" dirty="0">
              <a:latin typeface="Calibri Light" panose="020F0302020204030204" pitchFamily="34" charset="0"/>
              <a:ea typeface="+mj-ea"/>
              <a:cs typeface="+mj-cs"/>
              <a:sym typeface="Calibri Light" panose="020F0302020204030204" pitchFamily="34" charset="0"/>
            </a:endParaRPr>
          </a:p>
        </p:txBody>
      </p:sp>
    </p:spTree>
    <p:extLst>
      <p:ext uri="{BB962C8B-B14F-4D97-AF65-F5344CB8AC3E}">
        <p14:creationId xmlns:p14="http://schemas.microsoft.com/office/powerpoint/2010/main" val="953966763"/>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78" r:id="rId6"/>
    <p:sldLayoutId id="2147483860" r:id="rId7"/>
    <p:sldLayoutId id="2147483955" r:id="rId8"/>
    <p:sldLayoutId id="2147483692" r:id="rId9"/>
    <p:sldLayoutId id="2147483948" r:id="rId10"/>
    <p:sldLayoutId id="2147483871" r:id="rId11"/>
    <p:sldLayoutId id="2147483866" r:id="rId12"/>
    <p:sldLayoutId id="2147483867" r:id="rId13"/>
    <p:sldLayoutId id="2147483984" r:id="rId14"/>
    <p:sldLayoutId id="2147483933" r:id="rId15"/>
    <p:sldLayoutId id="2147483869" r:id="rId16"/>
    <p:sldLayoutId id="2147483936" r:id="rId17"/>
    <p:sldLayoutId id="2147483937" r:id="rId18"/>
    <p:sldLayoutId id="2147483938" r:id="rId19"/>
    <p:sldLayoutId id="2147484191" r:id="rId20"/>
    <p:sldLayoutId id="2147484184" r:id="rId21"/>
    <p:sldLayoutId id="2147484183" r:id="rId22"/>
    <p:sldLayoutId id="2147484179" r:id="rId23"/>
    <p:sldLayoutId id="2147484190" r:id="rId24"/>
    <p:sldLayoutId id="2147484216" r:id="rId25"/>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hf hdr="0"/>
  <p:txStyles>
    <p:titleStyle>
      <a:lvl1pPr algn="l" defTabSz="914377" rtl="0" eaLnBrk="1" latinLnBrk="0" hangingPunct="1">
        <a:lnSpc>
          <a:spcPct val="100000"/>
        </a:lnSpc>
        <a:spcBef>
          <a:spcPct val="0"/>
        </a:spcBef>
        <a:buNone/>
        <a:defRPr lang="en-US" sz="2400" kern="1200" smtClean="0">
          <a:solidFill>
            <a:srgbClr val="00629F"/>
          </a:solidFill>
          <a:latin typeface="+mj-lt"/>
          <a:ea typeface="+mj-ea"/>
          <a:cs typeface="+mj-cs"/>
        </a:defRPr>
      </a:lvl1pPr>
    </p:titleStyle>
    <p:bodyStyle>
      <a:lvl1pPr marL="144000" indent="-144000" algn="l" defTabSz="914377" rtl="0" eaLnBrk="1" latinLnBrk="0" hangingPunct="1">
        <a:lnSpc>
          <a:spcPct val="100000"/>
        </a:lnSpc>
        <a:spcBef>
          <a:spcPts val="0"/>
        </a:spcBef>
        <a:spcAft>
          <a:spcPts val="0"/>
        </a:spcAft>
        <a:buClr>
          <a:srgbClr val="000000"/>
        </a:buClr>
        <a:buSzPct val="100000"/>
        <a:buFont typeface="Arial" panose="020B0604020202020204" pitchFamily="34" charset="0"/>
        <a:buChar char="•"/>
        <a:defRPr lang="en-US" sz="1400" b="0" i="0" kern="1200" dirty="0">
          <a:solidFill>
            <a:schemeClr val="tx1"/>
          </a:solidFill>
          <a:latin typeface="+mn-lt"/>
          <a:ea typeface="+mn-ea"/>
          <a:cs typeface="Calibri Light" panose="020F0302020204030204" pitchFamily="34" charset="0"/>
        </a:defRPr>
      </a:lvl1pPr>
      <a:lvl2pPr marL="320040" indent="-137160" algn="l" defTabSz="914377" rtl="0" eaLnBrk="1" latinLnBrk="0" hangingPunct="1">
        <a:lnSpc>
          <a:spcPct val="100000"/>
        </a:lnSpc>
        <a:spcBef>
          <a:spcPts val="0"/>
        </a:spcBef>
        <a:spcAft>
          <a:spcPts val="0"/>
        </a:spcAft>
        <a:buClr>
          <a:srgbClr val="000000"/>
        </a:buClr>
        <a:buSzPct val="100000"/>
        <a:buFont typeface="Calibri" panose="020F0502020204030204" pitchFamily="34" charset="0"/>
        <a:buChar char="–"/>
        <a:defRPr lang="en-US" sz="1200" b="0" i="0" kern="1200" dirty="0">
          <a:solidFill>
            <a:schemeClr val="tx1"/>
          </a:solidFill>
          <a:latin typeface="+mn-lt"/>
          <a:ea typeface="+mn-ea"/>
          <a:cs typeface="Calibri Light" panose="020F0302020204030204" pitchFamily="34" charset="0"/>
        </a:defRPr>
      </a:lvl2pPr>
      <a:lvl3pPr marL="429768" indent="-107950" algn="l" defTabSz="914377" rtl="0" eaLnBrk="1" latinLnBrk="0" hangingPunct="1">
        <a:lnSpc>
          <a:spcPct val="100000"/>
        </a:lnSpc>
        <a:spcBef>
          <a:spcPts val="0"/>
        </a:spcBef>
        <a:spcAft>
          <a:spcPts val="0"/>
        </a:spcAft>
        <a:buClr>
          <a:srgbClr val="000000"/>
        </a:buClr>
        <a:buSzPct val="100000"/>
        <a:buFont typeface="Calibri" panose="020F0502020204030204" pitchFamily="34" charset="0"/>
        <a:buChar char="•"/>
        <a:defRPr lang="en-US" sz="1050" b="0" i="0" kern="1200" dirty="0">
          <a:solidFill>
            <a:schemeClr val="tx1"/>
          </a:solidFill>
          <a:latin typeface="+mn-lt"/>
          <a:ea typeface="+mn-ea"/>
          <a:cs typeface="Calibri Light" panose="020F0302020204030204" pitchFamily="34" charset="0"/>
        </a:defRPr>
      </a:lvl3pPr>
      <a:lvl4pPr marL="594360" indent="-137160" algn="l" defTabSz="914377" rtl="0" eaLnBrk="1" latinLnBrk="0" hangingPunct="1">
        <a:lnSpc>
          <a:spcPct val="100000"/>
        </a:lnSpc>
        <a:spcBef>
          <a:spcPts val="0"/>
        </a:spcBef>
        <a:spcAft>
          <a:spcPts val="0"/>
        </a:spcAft>
        <a:buClr>
          <a:srgbClr val="000000"/>
        </a:buClr>
        <a:buSzPct val="100000"/>
        <a:buFont typeface="Calibri" panose="020F0502020204030204" pitchFamily="34" charset="0"/>
        <a:buChar char="–"/>
        <a:defRPr lang="en-US" sz="1000" b="0" i="0" kern="1200" dirty="0">
          <a:solidFill>
            <a:schemeClr val="tx1"/>
          </a:solidFill>
          <a:latin typeface="+mn-lt"/>
          <a:ea typeface="+mn-ea"/>
          <a:cs typeface="Calibri Light" panose="020F0302020204030204" pitchFamily="34" charset="0"/>
        </a:defRPr>
      </a:lvl4pPr>
      <a:lvl5pPr marL="701675" indent="-107950" algn="l" defTabSz="914377" rtl="0" eaLnBrk="1" latinLnBrk="0" hangingPunct="1">
        <a:lnSpc>
          <a:spcPct val="100000"/>
        </a:lnSpc>
        <a:spcBef>
          <a:spcPts val="0"/>
        </a:spcBef>
        <a:spcAft>
          <a:spcPts val="0"/>
        </a:spcAft>
        <a:buClr>
          <a:srgbClr val="000000"/>
        </a:buClr>
        <a:buSzPct val="100000"/>
        <a:buFont typeface="Calibri" panose="020F0502020204030204" pitchFamily="34" charset="0"/>
        <a:buChar char="•"/>
        <a:defRPr lang="en-IN" sz="1000" kern="1200" dirty="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17">
          <p15:clr>
            <a:srgbClr val="A4A3A4"/>
          </p15:clr>
        </p15:guide>
        <p15:guide id="2" pos="5441">
          <p15:clr>
            <a:srgbClr val="A4A3A4"/>
          </p15:clr>
        </p15:guide>
        <p15:guide id="4" orient="horz" pos="237">
          <p15:clr>
            <a:srgbClr val="A4A3A4"/>
          </p15:clr>
        </p15:guide>
        <p15:guide id="5" orient="horz" pos="690">
          <p15:clr>
            <a:srgbClr val="A4A3A4"/>
          </p15:clr>
        </p15:guide>
        <p15:guide id="6" orient="horz" pos="763">
          <p15:clr>
            <a:srgbClr val="A4A3A4"/>
          </p15:clr>
        </p15:guide>
        <p15:guide id="7" orient="horz" pos="2958">
          <p15:clr>
            <a:srgbClr val="A4A3A4"/>
          </p15:clr>
        </p15:guide>
        <p15:guide id="12" pos="2911" userDrawn="1">
          <p15:clr>
            <a:srgbClr val="A4A3A4"/>
          </p15:clr>
        </p15:guide>
        <p15:guide id="14" pos="2849"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AFA0C32E-F75A-6CD4-8721-50FB43A5DDAD}"/>
              </a:ext>
            </a:extLst>
          </p:cNvPr>
          <p:cNvPicPr>
            <a:picLocks noChangeAspect="1"/>
          </p:cNvPicPr>
          <p:nvPr userDrawn="1"/>
        </p:nvPicPr>
        <p:blipFill>
          <a:blip r:embed="rId16"/>
          <a:srcRect/>
          <a:stretch/>
        </p:blipFill>
        <p:spPr>
          <a:xfrm>
            <a:off x="0" y="0"/>
            <a:ext cx="9144000" cy="5143500"/>
          </a:xfrm>
          <a:prstGeom prst="rect">
            <a:avLst/>
          </a:prstGeom>
        </p:spPr>
      </p:pic>
      <p:pic>
        <p:nvPicPr>
          <p:cNvPr id="8" name="Gráfico 7">
            <a:extLst>
              <a:ext uri="{FF2B5EF4-FFF2-40B4-BE49-F238E27FC236}">
                <a16:creationId xmlns:a16="http://schemas.microsoft.com/office/drawing/2014/main" id="{854D4B47-907A-9097-BC34-93FED65780B7}"/>
              </a:ext>
            </a:extLst>
          </p:cNvPr>
          <p:cNvPicPr>
            <a:picLocks noChangeAspect="1"/>
          </p:cNvPicPr>
          <p:nvPr userDrawn="1"/>
        </p:nvPicPr>
        <p:blipFill>
          <a:blip r:embed="rId17">
            <a:extLst>
              <a:ext uri="{96DAC541-7B7A-43D3-8B79-37D633B846F1}">
                <asvg:svgBlip xmlns="" xmlns:asvg="http://schemas.microsoft.com/office/drawing/2016/SVG/main" r:embed="rId18"/>
              </a:ext>
            </a:extLst>
          </a:blip>
          <a:stretch>
            <a:fillRect/>
          </a:stretch>
        </p:blipFill>
        <p:spPr>
          <a:xfrm>
            <a:off x="0" y="0"/>
            <a:ext cx="9144000" cy="5143500"/>
          </a:xfrm>
          <a:prstGeom prst="rect">
            <a:avLst/>
          </a:prstGeom>
        </p:spPr>
      </p:pic>
      <p:sp>
        <p:nvSpPr>
          <p:cNvPr id="2" name="Title Placeholder 1">
            <a:extLst>
              <a:ext uri="{FF2B5EF4-FFF2-40B4-BE49-F238E27FC236}">
                <a16:creationId xmlns:a16="http://schemas.microsoft.com/office/drawing/2014/main" id="{84DBFB3E-FE38-014E-AF07-57149BF00A54}"/>
              </a:ext>
            </a:extLst>
          </p:cNvPr>
          <p:cNvSpPr>
            <a:spLocks noGrp="1"/>
          </p:cNvSpPr>
          <p:nvPr>
            <p:ph type="title"/>
          </p:nvPr>
        </p:nvSpPr>
        <p:spPr>
          <a:xfrm>
            <a:off x="628650" y="865213"/>
            <a:ext cx="7886700" cy="993775"/>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A4D4B661-9CFB-DC4F-B64F-6BACF1C40053}"/>
              </a:ext>
            </a:extLst>
          </p:cNvPr>
          <p:cNvSpPr>
            <a:spLocks noGrp="1"/>
          </p:cNvSpPr>
          <p:nvPr>
            <p:ph type="body" idx="1"/>
          </p:nvPr>
        </p:nvSpPr>
        <p:spPr>
          <a:xfrm>
            <a:off x="628650" y="1960588"/>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pic>
        <p:nvPicPr>
          <p:cNvPr id="9" name="Picture 6">
            <a:extLst>
              <a:ext uri="{FF2B5EF4-FFF2-40B4-BE49-F238E27FC236}">
                <a16:creationId xmlns:a16="http://schemas.microsoft.com/office/drawing/2014/main" id="{8ADEC593-7043-5EB0-8735-95284E824F05}"/>
              </a:ext>
            </a:extLst>
          </p:cNvPr>
          <p:cNvPicPr>
            <a:picLocks noChangeAspect="1"/>
          </p:cNvPicPr>
          <p:nvPr userDrawn="1"/>
        </p:nvPicPr>
        <p:blipFill>
          <a:blip r:embed="rId19">
            <a:alphaModFix/>
          </a:blip>
          <a:stretch>
            <a:fillRect/>
          </a:stretch>
        </p:blipFill>
        <p:spPr>
          <a:xfrm>
            <a:off x="8278711" y="217487"/>
            <a:ext cx="360464" cy="460374"/>
          </a:xfrm>
          <a:prstGeom prst="rect">
            <a:avLst/>
          </a:prstGeom>
          <a:noFill/>
        </p:spPr>
      </p:pic>
      <p:pic>
        <p:nvPicPr>
          <p:cNvPr id="12" name="Gráfico 11">
            <a:extLst>
              <a:ext uri="{FF2B5EF4-FFF2-40B4-BE49-F238E27FC236}">
                <a16:creationId xmlns:a16="http://schemas.microsoft.com/office/drawing/2014/main" id="{980F232B-CA63-60FC-3D3E-2EA0E804FF7B}"/>
              </a:ext>
            </a:extLst>
          </p:cNvPr>
          <p:cNvPicPr>
            <a:picLocks noChangeAspect="1"/>
          </p:cNvPicPr>
          <p:nvPr userDrawn="1"/>
        </p:nvPicPr>
        <p:blipFill>
          <a:blip r:embed="rId20">
            <a:extLst>
              <a:ext uri="{96DAC541-7B7A-43D3-8B79-37D633B846F1}">
                <asvg:svgBlip xmlns="" xmlns:asvg="http://schemas.microsoft.com/office/drawing/2016/SVG/main" r:embed="rId21"/>
              </a:ext>
            </a:extLst>
          </a:blip>
          <a:stretch>
            <a:fillRect/>
          </a:stretch>
        </p:blipFill>
        <p:spPr>
          <a:xfrm>
            <a:off x="323528" y="267494"/>
            <a:ext cx="1146971" cy="504056"/>
          </a:xfrm>
          <a:prstGeom prst="rect">
            <a:avLst/>
          </a:prstGeom>
        </p:spPr>
      </p:pic>
      <p:pic>
        <p:nvPicPr>
          <p:cNvPr id="14" name="Gráfico 13">
            <a:extLst>
              <a:ext uri="{FF2B5EF4-FFF2-40B4-BE49-F238E27FC236}">
                <a16:creationId xmlns:a16="http://schemas.microsoft.com/office/drawing/2014/main" id="{0A822A4F-BA26-7660-AD64-B62CC297CEB0}"/>
              </a:ext>
            </a:extLst>
          </p:cNvPr>
          <p:cNvPicPr>
            <a:picLocks noChangeAspect="1"/>
          </p:cNvPicPr>
          <p:nvPr userDrawn="1"/>
        </p:nvPicPr>
        <p:blipFill rotWithShape="1">
          <a:blip r:embed="rId22">
            <a:extLst>
              <a:ext uri="{96DAC541-7B7A-43D3-8B79-37D633B846F1}">
                <asvg:svgBlip xmlns="" xmlns:asvg="http://schemas.microsoft.com/office/drawing/2016/SVG/main" r:embed="rId23"/>
              </a:ext>
            </a:extLst>
          </a:blip>
          <a:srcRect r="27088" b="39385"/>
          <a:stretch/>
        </p:blipFill>
        <p:spPr>
          <a:xfrm>
            <a:off x="6390407" y="3003799"/>
            <a:ext cx="2753594" cy="2139702"/>
          </a:xfrm>
          <a:prstGeom prst="rect">
            <a:avLst/>
          </a:prstGeom>
        </p:spPr>
      </p:pic>
    </p:spTree>
    <p:extLst>
      <p:ext uri="{BB962C8B-B14F-4D97-AF65-F5344CB8AC3E}">
        <p14:creationId xmlns:p14="http://schemas.microsoft.com/office/powerpoint/2010/main" val="1675145364"/>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 id="2147484217" r:id="rId12"/>
    <p:sldLayoutId id="2147484218" r:id="rId13"/>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49724113-9047-506C-819A-E77EC19532B6}"/>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21CD23C7-8B15-5CCD-8643-5BE173D0BFFA}"/>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A710760-1CAC-027F-956A-41E6A5E331C6}"/>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7727F2FC-80C8-4F7B-87B5-87D353393750}" type="datetimeFigureOut">
              <a:rPr lang="pt-BR" smtClean="0"/>
              <a:t>30/05/2024</a:t>
            </a:fld>
            <a:endParaRPr lang="pt-BR"/>
          </a:p>
        </p:txBody>
      </p:sp>
      <p:sp>
        <p:nvSpPr>
          <p:cNvPr id="5" name="Espaço Reservado para Rodapé 4">
            <a:extLst>
              <a:ext uri="{FF2B5EF4-FFF2-40B4-BE49-F238E27FC236}">
                <a16:creationId xmlns:a16="http://schemas.microsoft.com/office/drawing/2014/main" id="{4D304760-FCDF-43C3-A9AE-B6850A485A50}"/>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B3046741-0196-CF75-41FC-C3908AEBB89B}"/>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457AD721-550D-4E06-A8CB-BE5A2C8F972B}" type="slidenum">
              <a:rPr lang="pt-BR" smtClean="0"/>
              <a:t>‹nº›</a:t>
            </a:fld>
            <a:endParaRPr lang="pt-BR"/>
          </a:p>
        </p:txBody>
      </p:sp>
    </p:spTree>
    <p:extLst>
      <p:ext uri="{BB962C8B-B14F-4D97-AF65-F5344CB8AC3E}">
        <p14:creationId xmlns:p14="http://schemas.microsoft.com/office/powerpoint/2010/main" val="1678180731"/>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2.xml"/><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8.xml"/><Relationship Id="rId1" Type="http://schemas.openxmlformats.org/officeDocument/2006/relationships/customXml" Target="../../customXml/item6.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5.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2.xml"/><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0.bin"/><Relationship Id="rId12" Type="http://schemas.openxmlformats.org/officeDocument/2006/relationships/hyperlink" Target="https://svgsilh.com/pt/9c27b0/image/1294229.html" TargetMode="External"/><Relationship Id="rId2" Type="http://schemas.openxmlformats.org/officeDocument/2006/relationships/slideLayout" Target="../slideLayouts/slideLayout32.xml"/><Relationship Id="rId1" Type="http://schemas.openxmlformats.org/officeDocument/2006/relationships/vmlDrawing" Target="../drawings/vmlDrawing10.vml"/><Relationship Id="rId11" Type="http://schemas.openxmlformats.org/officeDocument/2006/relationships/image" Target="../media/image16.svg"/><Relationship Id="rId5" Type="http://schemas.openxmlformats.org/officeDocument/2006/relationships/image" Target="../media/image21.png"/><Relationship Id="rId10" Type="http://schemas.openxmlformats.org/officeDocument/2006/relationships/image" Target="../media/image22.png"/><Relationship Id="rId4" Type="http://schemas.openxmlformats.org/officeDocument/2006/relationships/image" Target="../media/image20.wmf"/><Relationship Id="rId9" Type="http://schemas.openxmlformats.org/officeDocument/2006/relationships/image" Target="../media/image140.sv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2.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32.xml"/><Relationship Id="rId1" Type="http://schemas.openxmlformats.org/officeDocument/2006/relationships/vmlDrawing" Target="../drawings/vmlDrawing11.vml"/><Relationship Id="rId5" Type="http://schemas.openxmlformats.org/officeDocument/2006/relationships/image" Target="../media/image23.jpg"/><Relationship Id="rId4" Type="http://schemas.openxmlformats.org/officeDocument/2006/relationships/image" Target="../media/image20.wmf"/><Relationship Id="rId14" Type="http://schemas.openxmlformats.org/officeDocument/2006/relationships/hyperlink" Target="https://emebjosecataldi.blogspot.com/2020/06/atencao.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32.xml"/><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32.xml"/><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3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32.xml"/><Relationship Id="rId4" Type="http://schemas.openxmlformats.org/officeDocument/2006/relationships/image" Target="../media/image107.png"/></Relationships>
</file>

<file path=ppt/slides/_rels/slide47.xml.rels><?xml version="1.0" encoding="UTF-8" standalone="yes"?>
<Relationships xmlns="http://schemas.openxmlformats.org/package/2006/relationships"><Relationship Id="rId8" Type="http://schemas.openxmlformats.org/officeDocument/2006/relationships/image" Target="../media/image109.jpeg"/><Relationship Id="rId7" Type="http://schemas.openxmlformats.org/officeDocument/2006/relationships/hyperlink" Target="http://www.bjorl.org/pt-endoscopic-endonasal-double-flap-technique-articulo-S2530053919300343" TargetMode="External"/><Relationship Id="rId2" Type="http://schemas.openxmlformats.org/officeDocument/2006/relationships/image" Target="../media/image108.jpeg"/><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10.png"/><Relationship Id="rId1" Type="http://schemas.openxmlformats.org/officeDocument/2006/relationships/slideLayout" Target="../slideLayouts/slideLayout5.xml"/><Relationship Id="rId5" Type="http://schemas.openxmlformats.org/officeDocument/2006/relationships/hyperlink" Target="mailto:Cristovam.neto@altadiagnosticos.com.br" TargetMode="External"/><Relationship Id="rId4" Type="http://schemas.openxmlformats.org/officeDocument/2006/relationships/image" Target="../media/image111.jpe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3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4.jpeg"/><Relationship Id="rId1" Type="http://schemas.openxmlformats.org/officeDocument/2006/relationships/slideLayout" Target="../slideLayouts/slideLayout32.xml"/><Relationship Id="rId5" Type="http://schemas.openxmlformats.org/officeDocument/2006/relationships/image" Target="../media/image32.jpe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aixaDeTexto 1"/>
          <p:cNvSpPr txBox="1"/>
          <p:nvPr/>
        </p:nvSpPr>
        <p:spPr>
          <a:xfrm>
            <a:off x="1907704" y="1203598"/>
            <a:ext cx="4752528" cy="523220"/>
          </a:xfrm>
          <a:prstGeom prst="rect">
            <a:avLst/>
          </a:prstGeom>
          <a:noFill/>
          <a:ln w="38100">
            <a:noFill/>
          </a:ln>
        </p:spPr>
        <p:txBody>
          <a:bodyPr wrap="square" rtlCol="0">
            <a:spAutoFit/>
          </a:bodyPr>
          <a:lstStyle/>
          <a:p>
            <a:pPr algn="ctr"/>
            <a:r>
              <a:rPr lang="pt-BR" sz="2800" b="1" dirty="0" smtClean="0">
                <a:solidFill>
                  <a:srgbClr val="002C77"/>
                </a:solidFill>
              </a:rPr>
              <a:t> A PATOLOGIA DIGITAL</a:t>
            </a:r>
            <a:endParaRPr lang="pt-BR" sz="2800" b="1" dirty="0">
              <a:solidFill>
                <a:srgbClr val="002C77"/>
              </a:solidFill>
            </a:endParaRPr>
          </a:p>
        </p:txBody>
      </p:sp>
      <p:sp>
        <p:nvSpPr>
          <p:cNvPr id="3" name="CaixaDeTexto 2"/>
          <p:cNvSpPr txBox="1"/>
          <p:nvPr/>
        </p:nvSpPr>
        <p:spPr>
          <a:xfrm>
            <a:off x="1763688" y="3795886"/>
            <a:ext cx="5544616" cy="954107"/>
          </a:xfrm>
          <a:prstGeom prst="rect">
            <a:avLst/>
          </a:prstGeom>
          <a:noFill/>
        </p:spPr>
        <p:txBody>
          <a:bodyPr wrap="square" rtlCol="0">
            <a:spAutoFit/>
          </a:bodyPr>
          <a:lstStyle/>
          <a:p>
            <a:pPr algn="ctr"/>
            <a:r>
              <a:rPr lang="pt-BR" sz="2000" b="1" dirty="0" smtClean="0"/>
              <a:t>Cristovam Scapulatempo Neto</a:t>
            </a:r>
          </a:p>
          <a:p>
            <a:pPr algn="ctr"/>
            <a:r>
              <a:rPr lang="pt-BR" sz="1200" dirty="0" smtClean="0"/>
              <a:t>Diretor Médico de Patologia e Genômica DASA</a:t>
            </a:r>
          </a:p>
          <a:p>
            <a:pPr algn="ctr"/>
            <a:r>
              <a:rPr lang="pt-BR" sz="1200" dirty="0" smtClean="0"/>
              <a:t>Tesoureiro da Sociedade Brasileira de Patologia</a:t>
            </a:r>
          </a:p>
          <a:p>
            <a:pPr algn="ctr"/>
            <a:r>
              <a:rPr lang="pt-BR" sz="1200" dirty="0" smtClean="0"/>
              <a:t>Coordenador do Comitê técnico de Patologia da ABRAMED </a:t>
            </a:r>
            <a:endParaRPr lang="pt-BR" sz="1200" dirty="0"/>
          </a:p>
        </p:txBody>
      </p:sp>
      <p:pic>
        <p:nvPicPr>
          <p:cNvPr id="8" name="Imagem 7"/>
          <p:cNvPicPr>
            <a:picLocks noChangeAspect="1"/>
          </p:cNvPicPr>
          <p:nvPr/>
        </p:nvPicPr>
        <p:blipFill>
          <a:blip r:embed="rId3"/>
          <a:stretch>
            <a:fillRect/>
          </a:stretch>
        </p:blipFill>
        <p:spPr>
          <a:xfrm>
            <a:off x="173745" y="143116"/>
            <a:ext cx="1877975" cy="725041"/>
          </a:xfrm>
          <a:prstGeom prst="rect">
            <a:avLst/>
          </a:prstGeom>
        </p:spPr>
      </p:pic>
      <p:pic>
        <p:nvPicPr>
          <p:cNvPr id="9" name="Imagem 8"/>
          <p:cNvPicPr>
            <a:picLocks noChangeAspect="1"/>
          </p:cNvPicPr>
          <p:nvPr/>
        </p:nvPicPr>
        <p:blipFill>
          <a:blip r:embed="rId4"/>
          <a:stretch>
            <a:fillRect/>
          </a:stretch>
        </p:blipFill>
        <p:spPr>
          <a:xfrm>
            <a:off x="8244408" y="4416364"/>
            <a:ext cx="790107" cy="522490"/>
          </a:xfrm>
          <a:prstGeom prst="rect">
            <a:avLst/>
          </a:prstGeom>
        </p:spPr>
      </p:pic>
      <p:pic>
        <p:nvPicPr>
          <p:cNvPr id="10" name="Imagem 9"/>
          <p:cNvPicPr>
            <a:picLocks noChangeAspect="1"/>
          </p:cNvPicPr>
          <p:nvPr/>
        </p:nvPicPr>
        <p:blipFill>
          <a:blip r:embed="rId5"/>
          <a:stretch>
            <a:fillRect/>
          </a:stretch>
        </p:blipFill>
        <p:spPr>
          <a:xfrm>
            <a:off x="173745" y="4355207"/>
            <a:ext cx="832971" cy="583647"/>
          </a:xfrm>
          <a:prstGeom prst="rect">
            <a:avLst/>
          </a:prstGeom>
        </p:spPr>
      </p:pic>
      <p:sp>
        <p:nvSpPr>
          <p:cNvPr id="4" name="CaixaDeTexto 3"/>
          <p:cNvSpPr txBox="1"/>
          <p:nvPr/>
        </p:nvSpPr>
        <p:spPr>
          <a:xfrm>
            <a:off x="1619672" y="2098217"/>
            <a:ext cx="5832648" cy="523220"/>
          </a:xfrm>
          <a:prstGeom prst="rect">
            <a:avLst/>
          </a:prstGeom>
          <a:noFill/>
        </p:spPr>
        <p:txBody>
          <a:bodyPr wrap="square" rtlCol="0">
            <a:spAutoFit/>
          </a:bodyPr>
          <a:lstStyle/>
          <a:p>
            <a:r>
              <a:rPr lang="pt-BR" sz="2800" dirty="0" smtClean="0">
                <a:solidFill>
                  <a:srgbClr val="002060"/>
                </a:solidFill>
              </a:rPr>
              <a:t>IMPORTÂNCIA, DESAFIOS E ANSEIOS</a:t>
            </a:r>
            <a:endParaRPr lang="pt-BR" sz="2800" dirty="0">
              <a:solidFill>
                <a:srgbClr val="002060"/>
              </a:solidFill>
            </a:endParaRPr>
          </a:p>
        </p:txBody>
      </p:sp>
    </p:spTree>
    <p:extLst>
      <p:ext uri="{BB962C8B-B14F-4D97-AF65-F5344CB8AC3E}">
        <p14:creationId xmlns:p14="http://schemas.microsoft.com/office/powerpoint/2010/main" val="24651893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tângulo 3"/>
          <p:cNvSpPr/>
          <p:nvPr/>
        </p:nvSpPr>
        <p:spPr>
          <a:xfrm>
            <a:off x="5436096" y="4719127"/>
            <a:ext cx="2967479" cy="261610"/>
          </a:xfrm>
          <a:prstGeom prst="rect">
            <a:avLst/>
          </a:prstGeom>
        </p:spPr>
        <p:txBody>
          <a:bodyPr wrap="none">
            <a:spAutoFit/>
          </a:bodyPr>
          <a:lstStyle/>
          <a:p>
            <a:r>
              <a:rPr lang="en-US" sz="1100" dirty="0">
                <a:solidFill>
                  <a:srgbClr val="002060"/>
                </a:solidFill>
              </a:rPr>
              <a:t>Arch </a:t>
            </a:r>
            <a:r>
              <a:rPr lang="en-US" sz="1100" dirty="0" err="1">
                <a:solidFill>
                  <a:srgbClr val="002060"/>
                </a:solidFill>
              </a:rPr>
              <a:t>Pathol</a:t>
            </a:r>
            <a:r>
              <a:rPr lang="en-US" sz="1100" dirty="0">
                <a:solidFill>
                  <a:srgbClr val="002060"/>
                </a:solidFill>
              </a:rPr>
              <a:t> Lab Med. 2020 Feb;144(2):221-228. </a:t>
            </a:r>
            <a:endParaRPr lang="pt-BR" sz="1000" dirty="0">
              <a:solidFill>
                <a:srgbClr val="002060"/>
              </a:solidFill>
            </a:endParaRPr>
          </a:p>
        </p:txBody>
      </p:sp>
      <p:pic>
        <p:nvPicPr>
          <p:cNvPr id="5" name="Imagem 4"/>
          <p:cNvPicPr>
            <a:picLocks noChangeAspect="1"/>
          </p:cNvPicPr>
          <p:nvPr/>
        </p:nvPicPr>
        <p:blipFill>
          <a:blip r:embed="rId3"/>
          <a:stretch>
            <a:fillRect/>
          </a:stretch>
        </p:blipFill>
        <p:spPr>
          <a:xfrm>
            <a:off x="179512" y="105608"/>
            <a:ext cx="6006629" cy="908388"/>
          </a:xfrm>
          <a:prstGeom prst="rect">
            <a:avLst/>
          </a:prstGeom>
        </p:spPr>
      </p:pic>
      <p:pic>
        <p:nvPicPr>
          <p:cNvPr id="6" name="Imagem 5"/>
          <p:cNvPicPr>
            <a:picLocks noChangeAspect="1"/>
          </p:cNvPicPr>
          <p:nvPr/>
        </p:nvPicPr>
        <p:blipFill>
          <a:blip r:embed="rId4"/>
          <a:stretch>
            <a:fillRect/>
          </a:stretch>
        </p:blipFill>
        <p:spPr>
          <a:xfrm>
            <a:off x="107504" y="1275606"/>
            <a:ext cx="6032947" cy="1521028"/>
          </a:xfrm>
          <a:prstGeom prst="rect">
            <a:avLst/>
          </a:prstGeom>
        </p:spPr>
      </p:pic>
      <p:pic>
        <p:nvPicPr>
          <p:cNvPr id="7" name="Imagem 6"/>
          <p:cNvPicPr>
            <a:picLocks noChangeAspect="1"/>
          </p:cNvPicPr>
          <p:nvPr/>
        </p:nvPicPr>
        <p:blipFill>
          <a:blip r:embed="rId5"/>
          <a:stretch>
            <a:fillRect/>
          </a:stretch>
        </p:blipFill>
        <p:spPr>
          <a:xfrm>
            <a:off x="2918680" y="2796634"/>
            <a:ext cx="6220396" cy="1922493"/>
          </a:xfrm>
          <a:prstGeom prst="rect">
            <a:avLst/>
          </a:prstGeom>
        </p:spPr>
      </p:pic>
      <p:sp>
        <p:nvSpPr>
          <p:cNvPr id="8" name="Retângulo 7"/>
          <p:cNvSpPr/>
          <p:nvPr/>
        </p:nvSpPr>
        <p:spPr>
          <a:xfrm>
            <a:off x="179512" y="3363838"/>
            <a:ext cx="2592288" cy="1080120"/>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Em média houve um aumento de produtividade de 21% por patologista</a:t>
            </a:r>
          </a:p>
        </p:txBody>
      </p:sp>
    </p:spTree>
    <p:extLst>
      <p:ext uri="{BB962C8B-B14F-4D97-AF65-F5344CB8AC3E}">
        <p14:creationId xmlns:p14="http://schemas.microsoft.com/office/powerpoint/2010/main" val="47585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Imagem 8"/>
          <p:cNvPicPr>
            <a:picLocks noChangeAspect="1"/>
          </p:cNvPicPr>
          <p:nvPr/>
        </p:nvPicPr>
        <p:blipFill>
          <a:blip r:embed="rId3"/>
          <a:stretch>
            <a:fillRect/>
          </a:stretch>
        </p:blipFill>
        <p:spPr>
          <a:xfrm>
            <a:off x="1835696" y="195486"/>
            <a:ext cx="5328592" cy="1021922"/>
          </a:xfrm>
          <a:prstGeom prst="rect">
            <a:avLst/>
          </a:prstGeom>
        </p:spPr>
      </p:pic>
      <p:pic>
        <p:nvPicPr>
          <p:cNvPr id="10" name="Imagem 9"/>
          <p:cNvPicPr>
            <a:picLocks noChangeAspect="1"/>
          </p:cNvPicPr>
          <p:nvPr/>
        </p:nvPicPr>
        <p:blipFill>
          <a:blip r:embed="rId4"/>
          <a:stretch>
            <a:fillRect/>
          </a:stretch>
        </p:blipFill>
        <p:spPr>
          <a:xfrm>
            <a:off x="9713" y="1491630"/>
            <a:ext cx="2268601" cy="2520280"/>
          </a:xfrm>
          <a:prstGeom prst="rect">
            <a:avLst/>
          </a:prstGeom>
        </p:spPr>
      </p:pic>
      <p:pic>
        <p:nvPicPr>
          <p:cNvPr id="11" name="Imagem 10"/>
          <p:cNvPicPr>
            <a:picLocks noChangeAspect="1"/>
          </p:cNvPicPr>
          <p:nvPr/>
        </p:nvPicPr>
        <p:blipFill>
          <a:blip r:embed="rId5"/>
          <a:stretch>
            <a:fillRect/>
          </a:stretch>
        </p:blipFill>
        <p:spPr>
          <a:xfrm>
            <a:off x="2843808" y="1304123"/>
            <a:ext cx="3168352" cy="1447647"/>
          </a:xfrm>
          <a:prstGeom prst="rect">
            <a:avLst/>
          </a:prstGeom>
        </p:spPr>
      </p:pic>
      <p:pic>
        <p:nvPicPr>
          <p:cNvPr id="12" name="Imagem 11"/>
          <p:cNvPicPr>
            <a:picLocks noChangeAspect="1"/>
          </p:cNvPicPr>
          <p:nvPr/>
        </p:nvPicPr>
        <p:blipFill>
          <a:blip r:embed="rId6"/>
          <a:stretch>
            <a:fillRect/>
          </a:stretch>
        </p:blipFill>
        <p:spPr>
          <a:xfrm>
            <a:off x="2360907" y="2899092"/>
            <a:ext cx="2181622" cy="1530252"/>
          </a:xfrm>
          <a:prstGeom prst="rect">
            <a:avLst/>
          </a:prstGeom>
        </p:spPr>
      </p:pic>
      <p:pic>
        <p:nvPicPr>
          <p:cNvPr id="13" name="Imagem 12"/>
          <p:cNvPicPr>
            <a:picLocks noChangeAspect="1"/>
          </p:cNvPicPr>
          <p:nvPr/>
        </p:nvPicPr>
        <p:blipFill>
          <a:blip r:embed="rId7"/>
          <a:stretch>
            <a:fillRect/>
          </a:stretch>
        </p:blipFill>
        <p:spPr>
          <a:xfrm>
            <a:off x="4542529" y="2899092"/>
            <a:ext cx="2137446" cy="1530252"/>
          </a:xfrm>
          <a:prstGeom prst="rect">
            <a:avLst/>
          </a:prstGeom>
        </p:spPr>
      </p:pic>
      <p:pic>
        <p:nvPicPr>
          <p:cNvPr id="14" name="Imagem 13"/>
          <p:cNvPicPr>
            <a:picLocks noChangeAspect="1"/>
          </p:cNvPicPr>
          <p:nvPr/>
        </p:nvPicPr>
        <p:blipFill>
          <a:blip r:embed="rId8"/>
          <a:stretch>
            <a:fillRect/>
          </a:stretch>
        </p:blipFill>
        <p:spPr>
          <a:xfrm>
            <a:off x="6637437" y="2905555"/>
            <a:ext cx="2176401" cy="1523789"/>
          </a:xfrm>
          <a:prstGeom prst="rect">
            <a:avLst/>
          </a:prstGeom>
        </p:spPr>
      </p:pic>
      <p:sp>
        <p:nvSpPr>
          <p:cNvPr id="15" name="Retângulo 14"/>
          <p:cNvSpPr/>
          <p:nvPr/>
        </p:nvSpPr>
        <p:spPr>
          <a:xfrm>
            <a:off x="971600" y="4449067"/>
            <a:ext cx="7344816" cy="504056"/>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NÃO H</a:t>
            </a:r>
            <a:r>
              <a:rPr lang="pt-BR" dirty="0" smtClean="0"/>
              <a:t>Á</a:t>
            </a:r>
            <a:r>
              <a:rPr lang="en-US" dirty="0" smtClean="0"/>
              <a:t> DIFEREN</a:t>
            </a:r>
            <a:r>
              <a:rPr lang="pt-BR" dirty="0" smtClean="0"/>
              <a:t>ÇA SIGNIFICATIVA DE TEMPO ENTRE AS METODOLOGIAS</a:t>
            </a:r>
          </a:p>
        </p:txBody>
      </p:sp>
      <p:sp>
        <p:nvSpPr>
          <p:cNvPr id="16" name="Retângulo 15"/>
          <p:cNvSpPr/>
          <p:nvPr/>
        </p:nvSpPr>
        <p:spPr>
          <a:xfrm>
            <a:off x="6176687" y="4866501"/>
            <a:ext cx="2975495" cy="276999"/>
          </a:xfrm>
          <a:prstGeom prst="rect">
            <a:avLst/>
          </a:prstGeom>
        </p:spPr>
        <p:txBody>
          <a:bodyPr wrap="none">
            <a:spAutoFit/>
          </a:bodyPr>
          <a:lstStyle/>
          <a:p>
            <a:r>
              <a:rPr lang="en-US" sz="1200" dirty="0">
                <a:solidFill>
                  <a:schemeClr val="bg1"/>
                </a:solidFill>
                <a:latin typeface="BlinkMacSystemFont"/>
              </a:rPr>
              <a:t>Am J </a:t>
            </a:r>
            <a:r>
              <a:rPr lang="en-US" sz="1200" dirty="0" err="1">
                <a:solidFill>
                  <a:schemeClr val="bg1"/>
                </a:solidFill>
                <a:latin typeface="BlinkMacSystemFont"/>
              </a:rPr>
              <a:t>Surg</a:t>
            </a:r>
            <a:r>
              <a:rPr lang="en-US" sz="1200" dirty="0">
                <a:solidFill>
                  <a:schemeClr val="bg1"/>
                </a:solidFill>
                <a:latin typeface="BlinkMacSystemFont"/>
              </a:rPr>
              <a:t> </a:t>
            </a:r>
            <a:r>
              <a:rPr lang="en-US" sz="1200" dirty="0" err="1">
                <a:solidFill>
                  <a:schemeClr val="bg1"/>
                </a:solidFill>
                <a:latin typeface="BlinkMacSystemFont"/>
              </a:rPr>
              <a:t>Pathol</a:t>
            </a:r>
            <a:r>
              <a:rPr lang="en-US" sz="1200" dirty="0">
                <a:solidFill>
                  <a:schemeClr val="bg1"/>
                </a:solidFill>
                <a:latin typeface="BlinkMacSystemFont"/>
              </a:rPr>
              <a:t>. 2018 Jan;42(1):53-59.</a:t>
            </a:r>
            <a:endParaRPr lang="pt-BR" sz="1200" dirty="0">
              <a:solidFill>
                <a:schemeClr val="bg1"/>
              </a:solidFill>
            </a:endParaRPr>
          </a:p>
        </p:txBody>
      </p:sp>
    </p:spTree>
    <p:extLst>
      <p:ext uri="{BB962C8B-B14F-4D97-AF65-F5344CB8AC3E}">
        <p14:creationId xmlns:p14="http://schemas.microsoft.com/office/powerpoint/2010/main" val="60894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Imagem 8"/>
          <p:cNvPicPr>
            <a:picLocks noChangeAspect="1"/>
          </p:cNvPicPr>
          <p:nvPr/>
        </p:nvPicPr>
        <p:blipFill>
          <a:blip r:embed="rId3"/>
          <a:stretch>
            <a:fillRect/>
          </a:stretch>
        </p:blipFill>
        <p:spPr>
          <a:xfrm>
            <a:off x="395536" y="123478"/>
            <a:ext cx="5740896" cy="740037"/>
          </a:xfrm>
          <a:prstGeom prst="rect">
            <a:avLst/>
          </a:prstGeom>
        </p:spPr>
      </p:pic>
      <p:pic>
        <p:nvPicPr>
          <p:cNvPr id="10" name="Imagem 9"/>
          <p:cNvPicPr>
            <a:picLocks noChangeAspect="1"/>
          </p:cNvPicPr>
          <p:nvPr/>
        </p:nvPicPr>
        <p:blipFill>
          <a:blip r:embed="rId4"/>
          <a:stretch>
            <a:fillRect/>
          </a:stretch>
        </p:blipFill>
        <p:spPr>
          <a:xfrm>
            <a:off x="4139952" y="877148"/>
            <a:ext cx="4896544" cy="3887836"/>
          </a:xfrm>
          <a:prstGeom prst="rect">
            <a:avLst/>
          </a:prstGeom>
        </p:spPr>
      </p:pic>
      <p:pic>
        <p:nvPicPr>
          <p:cNvPr id="11" name="Imagem 10"/>
          <p:cNvPicPr>
            <a:picLocks noChangeAspect="1"/>
          </p:cNvPicPr>
          <p:nvPr/>
        </p:nvPicPr>
        <p:blipFill>
          <a:blip r:embed="rId5"/>
          <a:stretch>
            <a:fillRect/>
          </a:stretch>
        </p:blipFill>
        <p:spPr>
          <a:xfrm>
            <a:off x="35723" y="1131589"/>
            <a:ext cx="3816197" cy="2759165"/>
          </a:xfrm>
          <a:prstGeom prst="rect">
            <a:avLst/>
          </a:prstGeom>
        </p:spPr>
      </p:pic>
      <p:sp>
        <p:nvSpPr>
          <p:cNvPr id="12" name="Retângulo 11"/>
          <p:cNvSpPr/>
          <p:nvPr/>
        </p:nvSpPr>
        <p:spPr>
          <a:xfrm>
            <a:off x="6748264" y="4778617"/>
            <a:ext cx="2304256" cy="307777"/>
          </a:xfrm>
          <a:prstGeom prst="rect">
            <a:avLst/>
          </a:prstGeom>
          <a:solidFill>
            <a:schemeClr val="bg1"/>
          </a:solidFill>
        </p:spPr>
        <p:txBody>
          <a:bodyPr wrap="square">
            <a:spAutoFit/>
          </a:bodyPr>
          <a:lstStyle/>
          <a:p>
            <a:r>
              <a:rPr lang="pt-BR" sz="1400" dirty="0"/>
              <a:t>J </a:t>
            </a:r>
            <a:r>
              <a:rPr lang="pt-BR" sz="1400" dirty="0" err="1"/>
              <a:t>Pathol</a:t>
            </a:r>
            <a:r>
              <a:rPr lang="pt-BR" sz="1400" dirty="0"/>
              <a:t> </a:t>
            </a:r>
            <a:r>
              <a:rPr lang="pt-BR" sz="1400" dirty="0" err="1"/>
              <a:t>Inform</a:t>
            </a:r>
            <a:r>
              <a:rPr lang="pt-BR" sz="1400" dirty="0"/>
              <a:t> 2014, 1:33</a:t>
            </a:r>
          </a:p>
        </p:txBody>
      </p:sp>
    </p:spTree>
    <p:extLst>
      <p:ext uri="{BB962C8B-B14F-4D97-AF65-F5344CB8AC3E}">
        <p14:creationId xmlns:p14="http://schemas.microsoft.com/office/powerpoint/2010/main" val="309103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9" name="Imagem 8"/>
          <p:cNvPicPr>
            <a:picLocks noChangeAspect="1"/>
          </p:cNvPicPr>
          <p:nvPr/>
        </p:nvPicPr>
        <p:blipFill>
          <a:blip r:embed="rId3"/>
          <a:stretch>
            <a:fillRect/>
          </a:stretch>
        </p:blipFill>
        <p:spPr>
          <a:xfrm>
            <a:off x="395536" y="123478"/>
            <a:ext cx="5740896" cy="740037"/>
          </a:xfrm>
          <a:prstGeom prst="rect">
            <a:avLst/>
          </a:prstGeom>
        </p:spPr>
      </p:pic>
      <p:sp>
        <p:nvSpPr>
          <p:cNvPr id="12" name="Retângulo 11"/>
          <p:cNvSpPr/>
          <p:nvPr/>
        </p:nvSpPr>
        <p:spPr>
          <a:xfrm>
            <a:off x="6748264" y="4778617"/>
            <a:ext cx="2304256" cy="307777"/>
          </a:xfrm>
          <a:prstGeom prst="rect">
            <a:avLst/>
          </a:prstGeom>
          <a:solidFill>
            <a:schemeClr val="bg1"/>
          </a:solidFill>
        </p:spPr>
        <p:txBody>
          <a:bodyPr wrap="square">
            <a:spAutoFit/>
          </a:bodyPr>
          <a:lstStyle/>
          <a:p>
            <a:r>
              <a:rPr lang="pt-BR" sz="1400" dirty="0"/>
              <a:t>J </a:t>
            </a:r>
            <a:r>
              <a:rPr lang="pt-BR" sz="1400" dirty="0" err="1"/>
              <a:t>Pathol</a:t>
            </a:r>
            <a:r>
              <a:rPr lang="pt-BR" sz="1400" dirty="0"/>
              <a:t> </a:t>
            </a:r>
            <a:r>
              <a:rPr lang="pt-BR" sz="1400" dirty="0" err="1"/>
              <a:t>Inform</a:t>
            </a:r>
            <a:r>
              <a:rPr lang="pt-BR" sz="1400" dirty="0"/>
              <a:t> 2014, 1:33</a:t>
            </a:r>
          </a:p>
        </p:txBody>
      </p:sp>
      <p:pic>
        <p:nvPicPr>
          <p:cNvPr id="6" name="Imagem 5"/>
          <p:cNvPicPr>
            <a:picLocks noChangeAspect="1"/>
          </p:cNvPicPr>
          <p:nvPr/>
        </p:nvPicPr>
        <p:blipFill>
          <a:blip r:embed="rId4"/>
          <a:stretch>
            <a:fillRect/>
          </a:stretch>
        </p:blipFill>
        <p:spPr>
          <a:xfrm>
            <a:off x="683568" y="1347614"/>
            <a:ext cx="7073230" cy="2804137"/>
          </a:xfrm>
          <a:prstGeom prst="rect">
            <a:avLst/>
          </a:prstGeom>
        </p:spPr>
      </p:pic>
    </p:spTree>
    <p:extLst>
      <p:ext uri="{BB962C8B-B14F-4D97-AF65-F5344CB8AC3E}">
        <p14:creationId xmlns:p14="http://schemas.microsoft.com/office/powerpoint/2010/main" val="2436007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Imagem 8"/>
          <p:cNvPicPr>
            <a:picLocks noChangeAspect="1"/>
          </p:cNvPicPr>
          <p:nvPr/>
        </p:nvPicPr>
        <p:blipFill>
          <a:blip r:embed="rId3"/>
          <a:stretch>
            <a:fillRect/>
          </a:stretch>
        </p:blipFill>
        <p:spPr>
          <a:xfrm>
            <a:off x="395536" y="123478"/>
            <a:ext cx="5740896" cy="740037"/>
          </a:xfrm>
          <a:prstGeom prst="rect">
            <a:avLst/>
          </a:prstGeom>
        </p:spPr>
      </p:pic>
      <p:sp>
        <p:nvSpPr>
          <p:cNvPr id="12" name="Retângulo 11"/>
          <p:cNvSpPr/>
          <p:nvPr/>
        </p:nvSpPr>
        <p:spPr>
          <a:xfrm>
            <a:off x="26495" y="4835723"/>
            <a:ext cx="2304256" cy="307777"/>
          </a:xfrm>
          <a:prstGeom prst="rect">
            <a:avLst/>
          </a:prstGeom>
          <a:solidFill>
            <a:schemeClr val="bg1"/>
          </a:solidFill>
        </p:spPr>
        <p:txBody>
          <a:bodyPr wrap="square">
            <a:spAutoFit/>
          </a:bodyPr>
          <a:lstStyle/>
          <a:p>
            <a:r>
              <a:rPr lang="pt-BR" sz="1400" dirty="0"/>
              <a:t>J </a:t>
            </a:r>
            <a:r>
              <a:rPr lang="pt-BR" sz="1400" dirty="0" err="1"/>
              <a:t>Pathol</a:t>
            </a:r>
            <a:r>
              <a:rPr lang="pt-BR" sz="1400" dirty="0"/>
              <a:t> </a:t>
            </a:r>
            <a:r>
              <a:rPr lang="pt-BR" sz="1400" dirty="0" err="1"/>
              <a:t>Inform</a:t>
            </a:r>
            <a:r>
              <a:rPr lang="pt-BR" sz="1400" dirty="0"/>
              <a:t> 2014, 1:33</a:t>
            </a:r>
          </a:p>
        </p:txBody>
      </p:sp>
      <p:pic>
        <p:nvPicPr>
          <p:cNvPr id="2" name="Imagem 1"/>
          <p:cNvPicPr>
            <a:picLocks noChangeAspect="1"/>
          </p:cNvPicPr>
          <p:nvPr/>
        </p:nvPicPr>
        <p:blipFill>
          <a:blip r:embed="rId4"/>
          <a:stretch>
            <a:fillRect/>
          </a:stretch>
        </p:blipFill>
        <p:spPr>
          <a:xfrm>
            <a:off x="35496" y="863514"/>
            <a:ext cx="5408078" cy="2284299"/>
          </a:xfrm>
          <a:prstGeom prst="rect">
            <a:avLst/>
          </a:prstGeom>
        </p:spPr>
      </p:pic>
      <p:pic>
        <p:nvPicPr>
          <p:cNvPr id="3" name="Imagem 2"/>
          <p:cNvPicPr>
            <a:picLocks noChangeAspect="1"/>
          </p:cNvPicPr>
          <p:nvPr/>
        </p:nvPicPr>
        <p:blipFill>
          <a:blip r:embed="rId5"/>
          <a:stretch>
            <a:fillRect/>
          </a:stretch>
        </p:blipFill>
        <p:spPr>
          <a:xfrm>
            <a:off x="2342327" y="3147813"/>
            <a:ext cx="6833059" cy="1995687"/>
          </a:xfrm>
          <a:prstGeom prst="rect">
            <a:avLst/>
          </a:prstGeom>
        </p:spPr>
      </p:pic>
    </p:spTree>
    <p:extLst>
      <p:ext uri="{BB962C8B-B14F-4D97-AF65-F5344CB8AC3E}">
        <p14:creationId xmlns:p14="http://schemas.microsoft.com/office/powerpoint/2010/main" val="206272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Imagem 8"/>
          <p:cNvPicPr>
            <a:picLocks noChangeAspect="1"/>
          </p:cNvPicPr>
          <p:nvPr/>
        </p:nvPicPr>
        <p:blipFill>
          <a:blip r:embed="rId3"/>
          <a:stretch>
            <a:fillRect/>
          </a:stretch>
        </p:blipFill>
        <p:spPr>
          <a:xfrm>
            <a:off x="395536" y="123478"/>
            <a:ext cx="5740896" cy="740037"/>
          </a:xfrm>
          <a:prstGeom prst="rect">
            <a:avLst/>
          </a:prstGeom>
        </p:spPr>
      </p:pic>
      <p:sp>
        <p:nvSpPr>
          <p:cNvPr id="12" name="Retângulo 11"/>
          <p:cNvSpPr/>
          <p:nvPr/>
        </p:nvSpPr>
        <p:spPr>
          <a:xfrm>
            <a:off x="6825272" y="4779795"/>
            <a:ext cx="2304256" cy="307777"/>
          </a:xfrm>
          <a:prstGeom prst="rect">
            <a:avLst/>
          </a:prstGeom>
          <a:solidFill>
            <a:schemeClr val="bg1"/>
          </a:solidFill>
        </p:spPr>
        <p:txBody>
          <a:bodyPr wrap="square">
            <a:spAutoFit/>
          </a:bodyPr>
          <a:lstStyle/>
          <a:p>
            <a:r>
              <a:rPr lang="pt-BR" sz="1400" dirty="0"/>
              <a:t>J </a:t>
            </a:r>
            <a:r>
              <a:rPr lang="pt-BR" sz="1400" dirty="0" err="1"/>
              <a:t>Pathol</a:t>
            </a:r>
            <a:r>
              <a:rPr lang="pt-BR" sz="1400" dirty="0"/>
              <a:t> </a:t>
            </a:r>
            <a:r>
              <a:rPr lang="pt-BR" sz="1400" dirty="0" err="1"/>
              <a:t>Inform</a:t>
            </a:r>
            <a:r>
              <a:rPr lang="pt-BR" sz="1400" dirty="0"/>
              <a:t> 2014, 1:33</a:t>
            </a:r>
          </a:p>
        </p:txBody>
      </p:sp>
      <p:pic>
        <p:nvPicPr>
          <p:cNvPr id="4" name="Imagem 3"/>
          <p:cNvPicPr>
            <a:picLocks noChangeAspect="1"/>
          </p:cNvPicPr>
          <p:nvPr/>
        </p:nvPicPr>
        <p:blipFill>
          <a:blip r:embed="rId4"/>
          <a:stretch>
            <a:fillRect/>
          </a:stretch>
        </p:blipFill>
        <p:spPr>
          <a:xfrm>
            <a:off x="1259632" y="1491630"/>
            <a:ext cx="6129681" cy="2660050"/>
          </a:xfrm>
          <a:prstGeom prst="rect">
            <a:avLst/>
          </a:prstGeom>
        </p:spPr>
      </p:pic>
    </p:spTree>
    <p:extLst>
      <p:ext uri="{BB962C8B-B14F-4D97-AF65-F5344CB8AC3E}">
        <p14:creationId xmlns:p14="http://schemas.microsoft.com/office/powerpoint/2010/main" val="98559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p:cNvSpPr>
            <a:spLocks noGrp="1"/>
          </p:cNvSpPr>
          <p:nvPr>
            <p:ph type="ftr" idx="4"/>
          </p:nvPr>
        </p:nvSpPr>
        <p:spPr/>
        <p:txBody>
          <a:bodyPr/>
          <a:lstStyle/>
          <a:p>
            <a:r>
              <a:rPr lang="pt-BR" smtClean="0"/>
              <a:t>Footer</a:t>
            </a:r>
            <a:endParaRPr lang="pt-BR"/>
          </a:p>
        </p:txBody>
      </p:sp>
      <p:sp>
        <p:nvSpPr>
          <p:cNvPr id="3" name="Espaço Reservado para Número de Slide 2"/>
          <p:cNvSpPr>
            <a:spLocks noGrp="1"/>
          </p:cNvSpPr>
          <p:nvPr>
            <p:ph type="sldNum" idx="5"/>
          </p:nvPr>
        </p:nvSpPr>
        <p:spPr/>
        <p:txBody>
          <a:bodyPr/>
          <a:lstStyle/>
          <a:p>
            <a:fld id="{E5EB560F-5609-4D84-8D38-E478A57AA55D}" type="slidenum">
              <a:rPr lang="pt-BR" smtClean="0"/>
              <a:t>16</a:t>
            </a:fld>
            <a:endParaRPr lang="pt-BR"/>
          </a:p>
        </p:txBody>
      </p:sp>
      <p:sp>
        <p:nvSpPr>
          <p:cNvPr id="4" name="Espaço Reservado para Data 3"/>
          <p:cNvSpPr>
            <a:spLocks noGrp="1"/>
          </p:cNvSpPr>
          <p:nvPr>
            <p:ph type="dt" idx="6"/>
          </p:nvPr>
        </p:nvSpPr>
        <p:spPr/>
        <p:txBody>
          <a:bodyPr/>
          <a:lstStyle/>
          <a:p>
            <a:endParaRPr lang="pt-BR"/>
          </a:p>
        </p:txBody>
      </p:sp>
      <p:sp>
        <p:nvSpPr>
          <p:cNvPr id="5" name="CaixaDeTexto 4"/>
          <p:cNvSpPr txBox="1"/>
          <p:nvPr/>
        </p:nvSpPr>
        <p:spPr>
          <a:xfrm>
            <a:off x="683568" y="1275606"/>
            <a:ext cx="7776864" cy="1077218"/>
          </a:xfrm>
          <a:prstGeom prst="rect">
            <a:avLst/>
          </a:prstGeom>
          <a:noFill/>
        </p:spPr>
        <p:txBody>
          <a:bodyPr wrap="square" rtlCol="0">
            <a:spAutoFit/>
          </a:bodyPr>
          <a:lstStyle/>
          <a:p>
            <a:pPr algn="ctr"/>
            <a:r>
              <a:rPr lang="en-US" sz="3200" b="1" dirty="0" smtClean="0">
                <a:solidFill>
                  <a:srgbClr val="FF6600"/>
                </a:solidFill>
              </a:rPr>
              <a:t>MAS A IMPLEMENTA</a:t>
            </a:r>
            <a:r>
              <a:rPr lang="pt-BR" sz="3200" b="1" dirty="0" smtClean="0">
                <a:solidFill>
                  <a:srgbClr val="FF6600"/>
                </a:solidFill>
              </a:rPr>
              <a:t>ÇÃO DA PATOLOGIA DIGITAL É ALGO SIMPLES</a:t>
            </a:r>
            <a:r>
              <a:rPr lang="en-US" sz="3200" b="1" dirty="0" smtClean="0">
                <a:solidFill>
                  <a:srgbClr val="FF6600"/>
                </a:solidFill>
              </a:rPr>
              <a:t>?</a:t>
            </a:r>
            <a:endParaRPr lang="pt-BR" sz="3200" b="1" dirty="0">
              <a:solidFill>
                <a:srgbClr val="FF6600"/>
              </a:solidFill>
            </a:endParaRPr>
          </a:p>
        </p:txBody>
      </p:sp>
      <p:sp>
        <p:nvSpPr>
          <p:cNvPr id="6" name="Retângulo 5"/>
          <p:cNvSpPr/>
          <p:nvPr/>
        </p:nvSpPr>
        <p:spPr>
          <a:xfrm>
            <a:off x="2987824" y="2931790"/>
            <a:ext cx="2592288" cy="720080"/>
          </a:xfrm>
          <a:prstGeom prst="rect">
            <a:avLst/>
          </a:prstGeom>
          <a:solidFill>
            <a:schemeClr val="accent3">
              <a:lumMod val="75000"/>
            </a:schemeClr>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rPr>
              <a:t>N</a:t>
            </a:r>
            <a:r>
              <a:rPr lang="pt-BR" sz="3600" b="1" dirty="0" smtClean="0">
                <a:solidFill>
                  <a:schemeClr val="bg1"/>
                </a:solidFill>
              </a:rPr>
              <a:t>ÃO</a:t>
            </a:r>
          </a:p>
        </p:txBody>
      </p:sp>
    </p:spTree>
    <p:extLst>
      <p:ext uri="{BB962C8B-B14F-4D97-AF65-F5344CB8AC3E}">
        <p14:creationId xmlns:p14="http://schemas.microsoft.com/office/powerpoint/2010/main" val="117700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idx="5"/>
          </p:nvPr>
        </p:nvSpPr>
        <p:spPr/>
        <p:txBody>
          <a:bodyPr/>
          <a:lstStyle/>
          <a:p>
            <a:fld id="{E5EB560F-5609-4D84-8D38-E478A57AA55D}" type="slidenum">
              <a:rPr lang="pt-BR" smtClean="0"/>
              <a:t>17</a:t>
            </a:fld>
            <a:endParaRPr lang="pt-BR"/>
          </a:p>
        </p:txBody>
      </p:sp>
      <p:sp>
        <p:nvSpPr>
          <p:cNvPr id="5" name="CaixaDeTexto 4"/>
          <p:cNvSpPr txBox="1"/>
          <p:nvPr/>
        </p:nvSpPr>
        <p:spPr>
          <a:xfrm>
            <a:off x="323064" y="51470"/>
            <a:ext cx="5440176" cy="830997"/>
          </a:xfrm>
          <a:prstGeom prst="rect">
            <a:avLst/>
          </a:prstGeom>
          <a:noFill/>
        </p:spPr>
        <p:txBody>
          <a:bodyPr wrap="square" rtlCol="0">
            <a:spAutoFit/>
          </a:bodyPr>
          <a:lstStyle/>
          <a:p>
            <a:pPr algn="ctr"/>
            <a:r>
              <a:rPr lang="pt-BR" sz="2400" b="1" dirty="0" smtClean="0">
                <a:solidFill>
                  <a:srgbClr val="FF6600"/>
                </a:solidFill>
              </a:rPr>
              <a:t>REQUISIÇÕES BÁSICAS PARA O SUCESSO </a:t>
            </a:r>
          </a:p>
          <a:p>
            <a:pPr algn="ctr"/>
            <a:r>
              <a:rPr lang="pt-BR" sz="2400" b="1" dirty="0" smtClean="0">
                <a:solidFill>
                  <a:srgbClr val="FF6600"/>
                </a:solidFill>
              </a:rPr>
              <a:t>DA PATOLOGIA DIGITAL</a:t>
            </a:r>
            <a:endParaRPr lang="pt-BR" sz="2400" b="1" dirty="0">
              <a:solidFill>
                <a:srgbClr val="FF6600"/>
              </a:solidFill>
            </a:endParaRPr>
          </a:p>
        </p:txBody>
      </p:sp>
      <p:sp>
        <p:nvSpPr>
          <p:cNvPr id="7" name="CaixaDeTexto 6"/>
          <p:cNvSpPr txBox="1"/>
          <p:nvPr/>
        </p:nvSpPr>
        <p:spPr>
          <a:xfrm>
            <a:off x="539552" y="1275606"/>
            <a:ext cx="7818286" cy="2308324"/>
          </a:xfrm>
          <a:prstGeom prst="rect">
            <a:avLst/>
          </a:prstGeom>
          <a:noFill/>
        </p:spPr>
        <p:txBody>
          <a:bodyPr wrap="square" rtlCol="0">
            <a:spAutoFit/>
          </a:bodyPr>
          <a:lstStyle/>
          <a:p>
            <a:pPr marL="285750" indent="-285750">
              <a:buFont typeface="Wingdings" panose="05000000000000000000" pitchFamily="2" charset="2"/>
              <a:buChar char="Ø"/>
            </a:pPr>
            <a:r>
              <a:rPr lang="pt-BR" b="1" dirty="0" smtClean="0">
                <a:solidFill>
                  <a:srgbClr val="002060"/>
                </a:solidFill>
              </a:rPr>
              <a:t>Uso de código de barras nos cassetes</a:t>
            </a:r>
          </a:p>
          <a:p>
            <a:pPr marL="285750" indent="-285750">
              <a:buFont typeface="Wingdings" panose="05000000000000000000" pitchFamily="2" charset="2"/>
              <a:buChar char="Ø"/>
            </a:pPr>
            <a:r>
              <a:rPr lang="pt-BR" b="1" dirty="0" smtClean="0">
                <a:solidFill>
                  <a:srgbClr val="002060"/>
                </a:solidFill>
              </a:rPr>
              <a:t>Uso de código de barras nas etiquetas das lâminas</a:t>
            </a:r>
          </a:p>
          <a:p>
            <a:pPr marL="285750" indent="-285750">
              <a:buFont typeface="Wingdings" panose="05000000000000000000" pitchFamily="2" charset="2"/>
              <a:buChar char="Ø"/>
            </a:pPr>
            <a:r>
              <a:rPr lang="pt-BR" b="1" dirty="0" smtClean="0">
                <a:solidFill>
                  <a:srgbClr val="002060"/>
                </a:solidFill>
              </a:rPr>
              <a:t>Lâminas de alta qualidade</a:t>
            </a:r>
          </a:p>
          <a:p>
            <a:r>
              <a:rPr lang="pt-BR" b="1" dirty="0">
                <a:solidFill>
                  <a:srgbClr val="002060"/>
                </a:solidFill>
              </a:rPr>
              <a:t> </a:t>
            </a:r>
            <a:r>
              <a:rPr lang="pt-BR" b="1" dirty="0" smtClean="0">
                <a:solidFill>
                  <a:srgbClr val="002060"/>
                </a:solidFill>
              </a:rPr>
              <a:t>     .  Cortes finos</a:t>
            </a:r>
          </a:p>
          <a:p>
            <a:r>
              <a:rPr lang="pt-BR" b="1" dirty="0">
                <a:solidFill>
                  <a:srgbClr val="002060"/>
                </a:solidFill>
              </a:rPr>
              <a:t> </a:t>
            </a:r>
            <a:r>
              <a:rPr lang="pt-BR" b="1" dirty="0" smtClean="0">
                <a:solidFill>
                  <a:srgbClr val="002060"/>
                </a:solidFill>
              </a:rPr>
              <a:t>     . Adequado número de cortes por lâminas (3 x2x1)</a:t>
            </a:r>
          </a:p>
          <a:p>
            <a:r>
              <a:rPr lang="pt-BR" b="1" dirty="0">
                <a:solidFill>
                  <a:srgbClr val="002060"/>
                </a:solidFill>
              </a:rPr>
              <a:t> </a:t>
            </a:r>
            <a:r>
              <a:rPr lang="pt-BR" b="1" dirty="0" smtClean="0">
                <a:solidFill>
                  <a:srgbClr val="002060"/>
                </a:solidFill>
              </a:rPr>
              <a:t>     . Lâminas e lamínulas de alta qualidade </a:t>
            </a:r>
          </a:p>
          <a:p>
            <a:r>
              <a:rPr lang="pt-BR" b="1" dirty="0">
                <a:solidFill>
                  <a:srgbClr val="002060"/>
                </a:solidFill>
              </a:rPr>
              <a:t> </a:t>
            </a:r>
            <a:r>
              <a:rPr lang="pt-BR" b="1" dirty="0" smtClean="0">
                <a:solidFill>
                  <a:srgbClr val="002060"/>
                </a:solidFill>
              </a:rPr>
              <a:t>     . Meio de montagem de qualidade </a:t>
            </a:r>
          </a:p>
          <a:p>
            <a:r>
              <a:rPr lang="pt-BR" b="1" dirty="0">
                <a:solidFill>
                  <a:srgbClr val="002060"/>
                </a:solidFill>
              </a:rPr>
              <a:t> </a:t>
            </a:r>
            <a:r>
              <a:rPr lang="pt-BR" b="1" dirty="0" smtClean="0">
                <a:solidFill>
                  <a:srgbClr val="002060"/>
                </a:solidFill>
              </a:rPr>
              <a:t>     . Meio de montagem em quantidade certa para evitar excessos</a:t>
            </a:r>
            <a:endParaRPr lang="pt-BR" b="1" dirty="0">
              <a:solidFill>
                <a:srgbClr val="002060"/>
              </a:solidFill>
            </a:endParaRPr>
          </a:p>
        </p:txBody>
      </p:sp>
      <p:sp>
        <p:nvSpPr>
          <p:cNvPr id="8" name="Retângulo 7"/>
          <p:cNvSpPr/>
          <p:nvPr/>
        </p:nvSpPr>
        <p:spPr>
          <a:xfrm>
            <a:off x="4139952" y="3583930"/>
            <a:ext cx="3744416" cy="860028"/>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E muito mais!!!!!!!!</a:t>
            </a:r>
          </a:p>
        </p:txBody>
      </p:sp>
    </p:spTree>
    <p:extLst>
      <p:ext uri="{BB962C8B-B14F-4D97-AF65-F5344CB8AC3E}">
        <p14:creationId xmlns:p14="http://schemas.microsoft.com/office/powerpoint/2010/main" val="389825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idx="5"/>
          </p:nvPr>
        </p:nvSpPr>
        <p:spPr/>
        <p:txBody>
          <a:bodyPr/>
          <a:lstStyle/>
          <a:p>
            <a:fld id="{E5EB560F-5609-4D84-8D38-E478A57AA55D}" type="slidenum">
              <a:rPr lang="pt-BR" smtClean="0"/>
              <a:t>18</a:t>
            </a:fld>
            <a:endParaRPr lang="pt-BR"/>
          </a:p>
        </p:txBody>
      </p:sp>
      <p:sp>
        <p:nvSpPr>
          <p:cNvPr id="5" name="CaixaDeTexto 4"/>
          <p:cNvSpPr txBox="1"/>
          <p:nvPr/>
        </p:nvSpPr>
        <p:spPr>
          <a:xfrm>
            <a:off x="323064" y="51470"/>
            <a:ext cx="5440176" cy="830997"/>
          </a:xfrm>
          <a:prstGeom prst="rect">
            <a:avLst/>
          </a:prstGeom>
          <a:noFill/>
        </p:spPr>
        <p:txBody>
          <a:bodyPr wrap="square" rtlCol="0">
            <a:spAutoFit/>
          </a:bodyPr>
          <a:lstStyle/>
          <a:p>
            <a:pPr algn="ctr"/>
            <a:r>
              <a:rPr lang="pt-BR" sz="2400" b="1" dirty="0" smtClean="0">
                <a:solidFill>
                  <a:srgbClr val="FF6600"/>
                </a:solidFill>
              </a:rPr>
              <a:t>REQUISIÇÕES BÁSICAS PARA O SUCESSO </a:t>
            </a:r>
          </a:p>
          <a:p>
            <a:pPr algn="ctr"/>
            <a:r>
              <a:rPr lang="pt-BR" sz="2400" b="1" dirty="0" smtClean="0">
                <a:solidFill>
                  <a:srgbClr val="FF6600"/>
                </a:solidFill>
              </a:rPr>
              <a:t>DA PATOLOGIA DIGITAL</a:t>
            </a:r>
            <a:endParaRPr lang="pt-BR" sz="2400" b="1" dirty="0">
              <a:solidFill>
                <a:srgbClr val="FF6600"/>
              </a:solidFill>
            </a:endParaRPr>
          </a:p>
        </p:txBody>
      </p:sp>
      <p:pic>
        <p:nvPicPr>
          <p:cNvPr id="2" name="Imagem 1"/>
          <p:cNvPicPr>
            <a:picLocks noChangeAspect="1"/>
          </p:cNvPicPr>
          <p:nvPr/>
        </p:nvPicPr>
        <p:blipFill>
          <a:blip r:embed="rId2"/>
          <a:stretch>
            <a:fillRect/>
          </a:stretch>
        </p:blipFill>
        <p:spPr>
          <a:xfrm>
            <a:off x="1475656" y="882467"/>
            <a:ext cx="5400600" cy="3622354"/>
          </a:xfrm>
          <a:prstGeom prst="rect">
            <a:avLst/>
          </a:prstGeom>
        </p:spPr>
      </p:pic>
      <p:sp>
        <p:nvSpPr>
          <p:cNvPr id="4" name="Retângulo 3"/>
          <p:cNvSpPr/>
          <p:nvPr/>
        </p:nvSpPr>
        <p:spPr>
          <a:xfrm>
            <a:off x="5868144" y="4687086"/>
            <a:ext cx="2334037" cy="307777"/>
          </a:xfrm>
          <a:prstGeom prst="rect">
            <a:avLst/>
          </a:prstGeom>
        </p:spPr>
        <p:txBody>
          <a:bodyPr wrap="none">
            <a:spAutoFit/>
          </a:bodyPr>
          <a:lstStyle/>
          <a:p>
            <a:r>
              <a:rPr lang="pt-BR" sz="1400" dirty="0" err="1"/>
              <a:t>Lab</a:t>
            </a:r>
            <a:r>
              <a:rPr lang="pt-BR" sz="1400" dirty="0"/>
              <a:t> </a:t>
            </a:r>
            <a:r>
              <a:rPr lang="pt-BR" sz="1400" dirty="0" err="1"/>
              <a:t>Invest</a:t>
            </a:r>
            <a:r>
              <a:rPr lang="pt-BR" sz="1400" dirty="0"/>
              <a:t> 103 (2023) 100244</a:t>
            </a:r>
          </a:p>
        </p:txBody>
      </p:sp>
    </p:spTree>
    <p:extLst>
      <p:ext uri="{BB962C8B-B14F-4D97-AF65-F5344CB8AC3E}">
        <p14:creationId xmlns:p14="http://schemas.microsoft.com/office/powerpoint/2010/main" val="22055560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idx="5"/>
          </p:nvPr>
        </p:nvSpPr>
        <p:spPr/>
        <p:txBody>
          <a:bodyPr/>
          <a:lstStyle/>
          <a:p>
            <a:fld id="{E5EB560F-5609-4D84-8D38-E478A57AA55D}" type="slidenum">
              <a:rPr lang="pt-BR" smtClean="0"/>
              <a:t>19</a:t>
            </a:fld>
            <a:endParaRPr lang="pt-BR"/>
          </a:p>
        </p:txBody>
      </p:sp>
      <p:sp>
        <p:nvSpPr>
          <p:cNvPr id="5" name="CaixaDeTexto 4"/>
          <p:cNvSpPr txBox="1"/>
          <p:nvPr/>
        </p:nvSpPr>
        <p:spPr>
          <a:xfrm>
            <a:off x="323064" y="51470"/>
            <a:ext cx="5440176" cy="830997"/>
          </a:xfrm>
          <a:prstGeom prst="rect">
            <a:avLst/>
          </a:prstGeom>
          <a:noFill/>
        </p:spPr>
        <p:txBody>
          <a:bodyPr wrap="square" rtlCol="0">
            <a:spAutoFit/>
          </a:bodyPr>
          <a:lstStyle/>
          <a:p>
            <a:pPr algn="ctr"/>
            <a:r>
              <a:rPr lang="pt-BR" sz="2400" b="1" dirty="0" smtClean="0">
                <a:solidFill>
                  <a:srgbClr val="FF6600"/>
                </a:solidFill>
              </a:rPr>
              <a:t>REQUISIÇÕES BÁSICAS PARA O SUCESSO </a:t>
            </a:r>
          </a:p>
          <a:p>
            <a:pPr algn="ctr"/>
            <a:r>
              <a:rPr lang="pt-BR" sz="2400" b="1" dirty="0" smtClean="0">
                <a:solidFill>
                  <a:srgbClr val="FF6600"/>
                </a:solidFill>
              </a:rPr>
              <a:t>DA PATOLOGIA DIGITAL</a:t>
            </a:r>
            <a:endParaRPr lang="pt-BR" sz="2400" b="1" dirty="0">
              <a:solidFill>
                <a:srgbClr val="FF6600"/>
              </a:solidFill>
            </a:endParaRPr>
          </a:p>
        </p:txBody>
      </p:sp>
      <p:sp>
        <p:nvSpPr>
          <p:cNvPr id="4" name="Retângulo 3"/>
          <p:cNvSpPr/>
          <p:nvPr/>
        </p:nvSpPr>
        <p:spPr>
          <a:xfrm>
            <a:off x="5868144" y="4687086"/>
            <a:ext cx="2334037" cy="307777"/>
          </a:xfrm>
          <a:prstGeom prst="rect">
            <a:avLst/>
          </a:prstGeom>
        </p:spPr>
        <p:txBody>
          <a:bodyPr wrap="none">
            <a:spAutoFit/>
          </a:bodyPr>
          <a:lstStyle/>
          <a:p>
            <a:r>
              <a:rPr lang="pt-BR" sz="1400" dirty="0" err="1"/>
              <a:t>Lab</a:t>
            </a:r>
            <a:r>
              <a:rPr lang="pt-BR" sz="1400" dirty="0"/>
              <a:t> </a:t>
            </a:r>
            <a:r>
              <a:rPr lang="pt-BR" sz="1400" dirty="0" err="1"/>
              <a:t>Invest</a:t>
            </a:r>
            <a:r>
              <a:rPr lang="pt-BR" sz="1400" dirty="0"/>
              <a:t> 103 (2023) 100244</a:t>
            </a:r>
          </a:p>
        </p:txBody>
      </p:sp>
      <p:sp>
        <p:nvSpPr>
          <p:cNvPr id="2" name="CaixaDeTexto 1"/>
          <p:cNvSpPr txBox="1"/>
          <p:nvPr/>
        </p:nvSpPr>
        <p:spPr>
          <a:xfrm>
            <a:off x="155117" y="2139702"/>
            <a:ext cx="8280920" cy="2308324"/>
          </a:xfrm>
          <a:prstGeom prst="rect">
            <a:avLst/>
          </a:prstGeom>
          <a:noFill/>
        </p:spPr>
        <p:txBody>
          <a:bodyPr wrap="square" rtlCol="0">
            <a:spAutoFit/>
          </a:bodyPr>
          <a:lstStyle/>
          <a:p>
            <a:pPr marL="285750" indent="-285750">
              <a:buFont typeface="Arial" panose="020B0604020202020204" pitchFamily="34" charset="0"/>
              <a:buChar char="•"/>
            </a:pPr>
            <a:r>
              <a:rPr lang="pt-BR" dirty="0" smtClean="0"/>
              <a:t>Falha no escaneamento : idealmente &lt; 1%</a:t>
            </a:r>
          </a:p>
          <a:p>
            <a:pPr marL="285750" indent="-285750">
              <a:buFont typeface="Arial" panose="020B0604020202020204" pitchFamily="34" charset="0"/>
              <a:buChar char="•"/>
            </a:pPr>
            <a:r>
              <a:rPr lang="pt-BR" dirty="0" smtClean="0"/>
              <a:t>Lâminas presas no equipamento: até 0,7%</a:t>
            </a:r>
          </a:p>
          <a:p>
            <a:pPr marL="285750" indent="-285750">
              <a:buFont typeface="Arial" panose="020B0604020202020204" pitchFamily="34" charset="0"/>
              <a:buChar char="•"/>
            </a:pPr>
            <a:r>
              <a:rPr lang="pt-BR" dirty="0" smtClean="0"/>
              <a:t>Falha na leitura do código de barras : 0,5-1,2%</a:t>
            </a:r>
          </a:p>
          <a:p>
            <a:pPr marL="285750" indent="-285750">
              <a:buFont typeface="Arial" panose="020B0604020202020204" pitchFamily="34" charset="0"/>
              <a:buChar char="•"/>
            </a:pPr>
            <a:r>
              <a:rPr lang="pt-BR" dirty="0" smtClean="0"/>
              <a:t>Quebra da lâmina pelo scanner</a:t>
            </a:r>
          </a:p>
          <a:p>
            <a:pPr marL="285750" indent="-285750">
              <a:buFont typeface="Arial" panose="020B0604020202020204" pitchFamily="34" charset="0"/>
              <a:buChar char="•"/>
            </a:pPr>
            <a:r>
              <a:rPr lang="pt-BR" dirty="0" smtClean="0"/>
              <a:t>Lâmina grudada no Rack (lâmina úmida)</a:t>
            </a:r>
          </a:p>
          <a:p>
            <a:pPr marL="285750" indent="-285750">
              <a:buFont typeface="Arial" panose="020B0604020202020204" pitchFamily="34" charset="0"/>
              <a:buChar char="•"/>
            </a:pPr>
            <a:r>
              <a:rPr lang="pt-BR" dirty="0" smtClean="0"/>
              <a:t>Erro de câmera</a:t>
            </a:r>
          </a:p>
          <a:p>
            <a:pPr marL="285750" indent="-285750">
              <a:buFont typeface="Arial" panose="020B0604020202020204" pitchFamily="34" charset="0"/>
              <a:buChar char="•"/>
            </a:pPr>
            <a:r>
              <a:rPr lang="pt-BR" dirty="0" smtClean="0"/>
              <a:t>Erro do braço robótico</a:t>
            </a:r>
          </a:p>
          <a:p>
            <a:pPr marL="285750" indent="-285750">
              <a:buFont typeface="Arial" panose="020B0604020202020204" pitchFamily="34" charset="0"/>
              <a:buChar char="•"/>
            </a:pPr>
            <a:r>
              <a:rPr lang="pt-BR" dirty="0" smtClean="0"/>
              <a:t>Lâminas derrubadas pelo rob</a:t>
            </a:r>
            <a:r>
              <a:rPr lang="pt-BR" dirty="0"/>
              <a:t>ô</a:t>
            </a:r>
          </a:p>
        </p:txBody>
      </p:sp>
      <p:sp>
        <p:nvSpPr>
          <p:cNvPr id="7" name="Retângulo 6"/>
          <p:cNvSpPr/>
          <p:nvPr/>
        </p:nvSpPr>
        <p:spPr>
          <a:xfrm>
            <a:off x="182120" y="1203598"/>
            <a:ext cx="3453776" cy="360040"/>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Durante o escaneamento</a:t>
            </a:r>
          </a:p>
        </p:txBody>
      </p:sp>
    </p:spTree>
    <p:extLst>
      <p:ext uri="{BB962C8B-B14F-4D97-AF65-F5344CB8AC3E}">
        <p14:creationId xmlns:p14="http://schemas.microsoft.com/office/powerpoint/2010/main" val="170484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a:t>Declaração de Conflito de Interesse</a:t>
            </a:r>
          </a:p>
        </p:txBody>
      </p:sp>
      <p:sp>
        <p:nvSpPr>
          <p:cNvPr id="3" name="Espaço Reservado para Texto 2"/>
          <p:cNvSpPr>
            <a:spLocks noGrp="1"/>
          </p:cNvSpPr>
          <p:nvPr>
            <p:ph type="body" sz="quarter" idx="10"/>
          </p:nvPr>
        </p:nvSpPr>
        <p:spPr>
          <a:xfrm>
            <a:off x="483803" y="1851670"/>
            <a:ext cx="8143875" cy="2463135"/>
          </a:xfrm>
        </p:spPr>
        <p:txBody>
          <a:bodyPr>
            <a:normAutofit/>
          </a:bodyPr>
          <a:lstStyle/>
          <a:p>
            <a:r>
              <a:rPr lang="pt-BR" sz="2800" dirty="0" err="1" smtClean="0"/>
              <a:t>Dr</a:t>
            </a:r>
            <a:r>
              <a:rPr lang="pt-BR" sz="2800" dirty="0" smtClean="0"/>
              <a:t> Cristovam Scapulatempo Neto </a:t>
            </a:r>
            <a:r>
              <a:rPr lang="pt-BR" sz="2800" dirty="0"/>
              <a:t>afirma </a:t>
            </a:r>
            <a:r>
              <a:rPr lang="pt-BR" sz="2800" dirty="0" smtClean="0"/>
              <a:t>não </a:t>
            </a:r>
            <a:r>
              <a:rPr lang="pt-BR" sz="2800" dirty="0"/>
              <a:t>ter conflito</a:t>
            </a:r>
            <a:br>
              <a:rPr lang="pt-BR" sz="2800" dirty="0"/>
            </a:br>
            <a:r>
              <a:rPr lang="pt-BR" sz="2800" dirty="0"/>
              <a:t> de interesse a declarar</a:t>
            </a:r>
          </a:p>
          <a:p>
            <a:pPr>
              <a:lnSpc>
                <a:spcPts val="2000"/>
              </a:lnSpc>
            </a:pPr>
            <a:endParaRPr lang="pt-BR" sz="2700" dirty="0"/>
          </a:p>
          <a:p>
            <a:pPr>
              <a:lnSpc>
                <a:spcPts val="2000"/>
              </a:lnSpc>
            </a:pPr>
            <a:r>
              <a:rPr lang="pt-BR" sz="1300" b="1" dirty="0"/>
              <a:t>Exigência da RDC Nº 96/08 da ANVISA</a:t>
            </a:r>
          </a:p>
          <a:p>
            <a:endParaRPr lang="pt-BR" dirty="0"/>
          </a:p>
          <a:p>
            <a:endParaRPr lang="pt-BR" dirty="0"/>
          </a:p>
        </p:txBody>
      </p:sp>
      <p:pic>
        <p:nvPicPr>
          <p:cNvPr id="4" name="Imagem 3"/>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2941437" y="845456"/>
            <a:ext cx="3261127" cy="257629"/>
          </a:xfrm>
          <a:prstGeom prst="rect">
            <a:avLst/>
          </a:prstGeom>
        </p:spPr>
      </p:pic>
    </p:spTree>
    <p:extLst>
      <p:ext uri="{BB962C8B-B14F-4D97-AF65-F5344CB8AC3E}">
        <p14:creationId xmlns:p14="http://schemas.microsoft.com/office/powerpoint/2010/main" val="25810298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idx="5"/>
          </p:nvPr>
        </p:nvSpPr>
        <p:spPr/>
        <p:txBody>
          <a:bodyPr/>
          <a:lstStyle/>
          <a:p>
            <a:fld id="{E5EB560F-5609-4D84-8D38-E478A57AA55D}" type="slidenum">
              <a:rPr lang="pt-BR" smtClean="0"/>
              <a:t>20</a:t>
            </a:fld>
            <a:endParaRPr lang="pt-BR"/>
          </a:p>
        </p:txBody>
      </p:sp>
      <p:sp>
        <p:nvSpPr>
          <p:cNvPr id="5" name="CaixaDeTexto 4"/>
          <p:cNvSpPr txBox="1"/>
          <p:nvPr/>
        </p:nvSpPr>
        <p:spPr>
          <a:xfrm>
            <a:off x="323064" y="51470"/>
            <a:ext cx="5440176" cy="830997"/>
          </a:xfrm>
          <a:prstGeom prst="rect">
            <a:avLst/>
          </a:prstGeom>
          <a:noFill/>
        </p:spPr>
        <p:txBody>
          <a:bodyPr wrap="square" rtlCol="0">
            <a:spAutoFit/>
          </a:bodyPr>
          <a:lstStyle/>
          <a:p>
            <a:pPr algn="ctr"/>
            <a:r>
              <a:rPr lang="pt-BR" sz="2400" b="1" dirty="0" smtClean="0">
                <a:solidFill>
                  <a:srgbClr val="FF6600"/>
                </a:solidFill>
              </a:rPr>
              <a:t>REQUISIÇÕES BÁSICAS PARA O SUCESSO </a:t>
            </a:r>
          </a:p>
          <a:p>
            <a:pPr algn="ctr"/>
            <a:r>
              <a:rPr lang="pt-BR" sz="2400" b="1" dirty="0" smtClean="0">
                <a:solidFill>
                  <a:srgbClr val="FF6600"/>
                </a:solidFill>
              </a:rPr>
              <a:t>DA PATOLOGIA DIGITAL</a:t>
            </a:r>
            <a:endParaRPr lang="pt-BR" sz="2400" b="1" dirty="0">
              <a:solidFill>
                <a:srgbClr val="FF6600"/>
              </a:solidFill>
            </a:endParaRPr>
          </a:p>
        </p:txBody>
      </p:sp>
      <p:sp>
        <p:nvSpPr>
          <p:cNvPr id="4" name="Retângulo 3"/>
          <p:cNvSpPr/>
          <p:nvPr/>
        </p:nvSpPr>
        <p:spPr>
          <a:xfrm>
            <a:off x="5868144" y="4687086"/>
            <a:ext cx="2334037" cy="307777"/>
          </a:xfrm>
          <a:prstGeom prst="rect">
            <a:avLst/>
          </a:prstGeom>
        </p:spPr>
        <p:txBody>
          <a:bodyPr wrap="none">
            <a:spAutoFit/>
          </a:bodyPr>
          <a:lstStyle/>
          <a:p>
            <a:r>
              <a:rPr lang="pt-BR" sz="1400" dirty="0" err="1"/>
              <a:t>Lab</a:t>
            </a:r>
            <a:r>
              <a:rPr lang="pt-BR" sz="1400" dirty="0"/>
              <a:t> </a:t>
            </a:r>
            <a:r>
              <a:rPr lang="pt-BR" sz="1400" dirty="0" err="1"/>
              <a:t>Invest</a:t>
            </a:r>
            <a:r>
              <a:rPr lang="pt-BR" sz="1400" dirty="0"/>
              <a:t> 103 (2023) 100244</a:t>
            </a:r>
          </a:p>
        </p:txBody>
      </p:sp>
      <p:sp>
        <p:nvSpPr>
          <p:cNvPr id="2" name="CaixaDeTexto 1"/>
          <p:cNvSpPr txBox="1"/>
          <p:nvPr/>
        </p:nvSpPr>
        <p:spPr>
          <a:xfrm>
            <a:off x="151079" y="1722076"/>
            <a:ext cx="8280920" cy="2308324"/>
          </a:xfrm>
          <a:prstGeom prst="rect">
            <a:avLst/>
          </a:prstGeom>
          <a:noFill/>
        </p:spPr>
        <p:txBody>
          <a:bodyPr wrap="square" rtlCol="0">
            <a:spAutoFit/>
          </a:bodyPr>
          <a:lstStyle/>
          <a:p>
            <a:pPr marL="285750" indent="-285750">
              <a:buFont typeface="Arial" panose="020B0604020202020204" pitchFamily="34" charset="0"/>
              <a:buChar char="•"/>
            </a:pPr>
            <a:r>
              <a:rPr lang="pt-BR" dirty="0" smtClean="0"/>
              <a:t>Imagens </a:t>
            </a:r>
            <a:r>
              <a:rPr lang="pt-BR" dirty="0" smtClean="0"/>
              <a:t>incompletas.</a:t>
            </a:r>
          </a:p>
          <a:p>
            <a:pPr marL="285750" indent="-285750">
              <a:buFont typeface="Arial" panose="020B0604020202020204" pitchFamily="34" charset="0"/>
              <a:buChar char="•"/>
            </a:pPr>
            <a:endParaRPr lang="pt-BR" dirty="0" smtClean="0"/>
          </a:p>
          <a:p>
            <a:pPr marL="285750" indent="-285750">
              <a:buFont typeface="Arial" panose="020B0604020202020204" pitchFamily="34" charset="0"/>
              <a:buChar char="•"/>
            </a:pPr>
            <a:r>
              <a:rPr lang="pt-BR" dirty="0" smtClean="0"/>
              <a:t>Imagens borradas (fora de foco): 0,5-3,5% das lâminas</a:t>
            </a:r>
          </a:p>
          <a:p>
            <a:r>
              <a:rPr lang="pt-BR" dirty="0" smtClean="0"/>
              <a:t>      . Lâminas sujas</a:t>
            </a:r>
          </a:p>
          <a:p>
            <a:r>
              <a:rPr lang="pt-BR" dirty="0"/>
              <a:t> </a:t>
            </a:r>
            <a:r>
              <a:rPr lang="pt-BR" dirty="0" smtClean="0"/>
              <a:t>     . Objetivas </a:t>
            </a:r>
            <a:r>
              <a:rPr lang="pt-BR" dirty="0" smtClean="0"/>
              <a:t>sujas</a:t>
            </a:r>
          </a:p>
          <a:p>
            <a:endParaRPr lang="pt-BR" dirty="0" smtClean="0"/>
          </a:p>
          <a:p>
            <a:pPr marL="285750" indent="-285750">
              <a:buFont typeface="Arial" panose="020B0604020202020204" pitchFamily="34" charset="0"/>
              <a:buChar char="•"/>
            </a:pPr>
            <a:r>
              <a:rPr lang="pt-BR" dirty="0" smtClean="0"/>
              <a:t>Efeito veneziana nas lâminas</a:t>
            </a:r>
          </a:p>
          <a:p>
            <a:pPr marL="285750" indent="-285750">
              <a:buFont typeface="Wingdings" panose="05000000000000000000" pitchFamily="2" charset="2"/>
              <a:buChar char="Ø"/>
            </a:pPr>
            <a:endParaRPr lang="pt-BR" dirty="0"/>
          </a:p>
        </p:txBody>
      </p:sp>
      <p:sp>
        <p:nvSpPr>
          <p:cNvPr id="7" name="Retângulo 6"/>
          <p:cNvSpPr/>
          <p:nvPr/>
        </p:nvSpPr>
        <p:spPr>
          <a:xfrm>
            <a:off x="182120" y="1203598"/>
            <a:ext cx="3453776" cy="360040"/>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Pós escaneamento</a:t>
            </a:r>
          </a:p>
        </p:txBody>
      </p:sp>
      <p:pic>
        <p:nvPicPr>
          <p:cNvPr id="6" name="Imagem 5"/>
          <p:cNvPicPr>
            <a:picLocks noChangeAspect="1"/>
          </p:cNvPicPr>
          <p:nvPr/>
        </p:nvPicPr>
        <p:blipFill>
          <a:blip r:embed="rId2"/>
          <a:stretch>
            <a:fillRect/>
          </a:stretch>
        </p:blipFill>
        <p:spPr>
          <a:xfrm>
            <a:off x="4575108" y="2608825"/>
            <a:ext cx="3885324" cy="1876328"/>
          </a:xfrm>
          <a:prstGeom prst="rect">
            <a:avLst/>
          </a:prstGeom>
        </p:spPr>
      </p:pic>
    </p:spTree>
    <p:extLst>
      <p:ext uri="{BB962C8B-B14F-4D97-AF65-F5344CB8AC3E}">
        <p14:creationId xmlns:p14="http://schemas.microsoft.com/office/powerpoint/2010/main" val="33672620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idx="5"/>
          </p:nvPr>
        </p:nvSpPr>
        <p:spPr/>
        <p:txBody>
          <a:bodyPr/>
          <a:lstStyle/>
          <a:p>
            <a:fld id="{E5EB560F-5609-4D84-8D38-E478A57AA55D}" type="slidenum">
              <a:rPr lang="pt-BR" smtClean="0"/>
              <a:t>21</a:t>
            </a:fld>
            <a:endParaRPr lang="pt-BR"/>
          </a:p>
        </p:txBody>
      </p:sp>
      <p:sp>
        <p:nvSpPr>
          <p:cNvPr id="5" name="CaixaDeTexto 4"/>
          <p:cNvSpPr txBox="1"/>
          <p:nvPr/>
        </p:nvSpPr>
        <p:spPr>
          <a:xfrm>
            <a:off x="323064" y="51470"/>
            <a:ext cx="5440176" cy="830997"/>
          </a:xfrm>
          <a:prstGeom prst="rect">
            <a:avLst/>
          </a:prstGeom>
          <a:noFill/>
        </p:spPr>
        <p:txBody>
          <a:bodyPr wrap="square" rtlCol="0">
            <a:spAutoFit/>
          </a:bodyPr>
          <a:lstStyle/>
          <a:p>
            <a:pPr algn="ctr"/>
            <a:r>
              <a:rPr lang="pt-BR" sz="2400" b="1" dirty="0" smtClean="0">
                <a:solidFill>
                  <a:srgbClr val="FF6600"/>
                </a:solidFill>
              </a:rPr>
              <a:t>REQUISIÇÕES BÁSICAS PARA O SUCESSO </a:t>
            </a:r>
          </a:p>
          <a:p>
            <a:pPr algn="ctr"/>
            <a:r>
              <a:rPr lang="pt-BR" sz="2400" b="1" dirty="0" smtClean="0">
                <a:solidFill>
                  <a:srgbClr val="FF6600"/>
                </a:solidFill>
              </a:rPr>
              <a:t>DA PATOLOGIA DIGITAL</a:t>
            </a:r>
            <a:endParaRPr lang="pt-BR" sz="2400" b="1" dirty="0">
              <a:solidFill>
                <a:srgbClr val="FF6600"/>
              </a:solidFill>
            </a:endParaRPr>
          </a:p>
        </p:txBody>
      </p:sp>
      <p:sp>
        <p:nvSpPr>
          <p:cNvPr id="4" name="Retângulo 3"/>
          <p:cNvSpPr/>
          <p:nvPr/>
        </p:nvSpPr>
        <p:spPr>
          <a:xfrm>
            <a:off x="5868144" y="4687086"/>
            <a:ext cx="2334037" cy="307777"/>
          </a:xfrm>
          <a:prstGeom prst="rect">
            <a:avLst/>
          </a:prstGeom>
        </p:spPr>
        <p:txBody>
          <a:bodyPr wrap="none">
            <a:spAutoFit/>
          </a:bodyPr>
          <a:lstStyle/>
          <a:p>
            <a:r>
              <a:rPr lang="pt-BR" sz="1400" dirty="0" err="1"/>
              <a:t>Lab</a:t>
            </a:r>
            <a:r>
              <a:rPr lang="pt-BR" sz="1400" dirty="0"/>
              <a:t> </a:t>
            </a:r>
            <a:r>
              <a:rPr lang="pt-BR" sz="1400" dirty="0" err="1"/>
              <a:t>Invest</a:t>
            </a:r>
            <a:r>
              <a:rPr lang="pt-BR" sz="1400" dirty="0"/>
              <a:t> 103 (2023) 100244</a:t>
            </a:r>
          </a:p>
        </p:txBody>
      </p:sp>
      <p:sp>
        <p:nvSpPr>
          <p:cNvPr id="2" name="CaixaDeTexto 1"/>
          <p:cNvSpPr txBox="1"/>
          <p:nvPr/>
        </p:nvSpPr>
        <p:spPr>
          <a:xfrm>
            <a:off x="151079" y="1722076"/>
            <a:ext cx="8280920" cy="2585323"/>
          </a:xfrm>
          <a:prstGeom prst="rect">
            <a:avLst/>
          </a:prstGeom>
          <a:noFill/>
        </p:spPr>
        <p:txBody>
          <a:bodyPr wrap="square" rtlCol="0">
            <a:spAutoFit/>
          </a:bodyPr>
          <a:lstStyle/>
          <a:p>
            <a:pPr marL="285750" indent="-285750">
              <a:buFont typeface="Wingdings" panose="05000000000000000000" pitchFamily="2" charset="2"/>
              <a:buChar char="Ø"/>
            </a:pPr>
            <a:r>
              <a:rPr lang="pt-BR" dirty="0" smtClean="0"/>
              <a:t>Tamanho dos arquivos (± 2Gb):</a:t>
            </a:r>
          </a:p>
          <a:p>
            <a:r>
              <a:rPr lang="pt-BR" dirty="0"/>
              <a:t> </a:t>
            </a:r>
            <a:r>
              <a:rPr lang="pt-BR" dirty="0" smtClean="0"/>
              <a:t>     . Tamanho do tecido</a:t>
            </a:r>
          </a:p>
          <a:p>
            <a:r>
              <a:rPr lang="pt-BR" dirty="0"/>
              <a:t> </a:t>
            </a:r>
            <a:r>
              <a:rPr lang="pt-BR" dirty="0" smtClean="0"/>
              <a:t>     . Número de cortes</a:t>
            </a:r>
          </a:p>
          <a:p>
            <a:r>
              <a:rPr lang="pt-BR" dirty="0"/>
              <a:t> </a:t>
            </a:r>
            <a:r>
              <a:rPr lang="pt-BR" dirty="0" smtClean="0"/>
              <a:t>     . Resolução (20x </a:t>
            </a:r>
            <a:r>
              <a:rPr lang="pt-BR" dirty="0" err="1" smtClean="0"/>
              <a:t>vs</a:t>
            </a:r>
            <a:r>
              <a:rPr lang="pt-BR" dirty="0" smtClean="0"/>
              <a:t> 40X)</a:t>
            </a:r>
          </a:p>
          <a:p>
            <a:r>
              <a:rPr lang="pt-BR" dirty="0"/>
              <a:t> </a:t>
            </a:r>
            <a:r>
              <a:rPr lang="pt-BR" dirty="0" smtClean="0"/>
              <a:t>     . Setup de compressão da imagem</a:t>
            </a:r>
          </a:p>
          <a:p>
            <a:endParaRPr lang="pt-BR" dirty="0"/>
          </a:p>
          <a:p>
            <a:pPr marL="285750" indent="-285750">
              <a:buFont typeface="Wingdings" panose="05000000000000000000" pitchFamily="2" charset="2"/>
              <a:buChar char="Ø"/>
            </a:pPr>
            <a:r>
              <a:rPr lang="pt-BR" dirty="0" smtClean="0"/>
              <a:t>Espaço total de armazenamento</a:t>
            </a:r>
          </a:p>
          <a:p>
            <a:r>
              <a:rPr lang="pt-BR" dirty="0"/>
              <a:t> </a:t>
            </a:r>
            <a:r>
              <a:rPr lang="pt-BR" dirty="0" smtClean="0"/>
              <a:t>     . Número de lâminas escaneadas</a:t>
            </a:r>
          </a:p>
          <a:p>
            <a:r>
              <a:rPr lang="pt-BR" dirty="0"/>
              <a:t> </a:t>
            </a:r>
            <a:r>
              <a:rPr lang="pt-BR" dirty="0" smtClean="0"/>
              <a:t>     . Tempo de guarda das imagens</a:t>
            </a:r>
          </a:p>
        </p:txBody>
      </p:sp>
      <p:sp>
        <p:nvSpPr>
          <p:cNvPr id="7" name="Retângulo 6"/>
          <p:cNvSpPr/>
          <p:nvPr/>
        </p:nvSpPr>
        <p:spPr>
          <a:xfrm>
            <a:off x="182120" y="1203598"/>
            <a:ext cx="3453776" cy="360040"/>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INFRA ESTRUTURA DE TI</a:t>
            </a:r>
          </a:p>
        </p:txBody>
      </p:sp>
      <p:sp>
        <p:nvSpPr>
          <p:cNvPr id="6" name="CaixaDeTexto 5"/>
          <p:cNvSpPr txBox="1"/>
          <p:nvPr/>
        </p:nvSpPr>
        <p:spPr>
          <a:xfrm>
            <a:off x="4291539" y="3371295"/>
            <a:ext cx="1576605" cy="646331"/>
          </a:xfrm>
          <a:prstGeom prst="rect">
            <a:avLst/>
          </a:prstGeom>
          <a:noFill/>
          <a:ln>
            <a:solidFill>
              <a:srgbClr val="002060"/>
            </a:solidFill>
          </a:ln>
        </p:spPr>
        <p:txBody>
          <a:bodyPr wrap="square" rtlCol="0">
            <a:spAutoFit/>
          </a:bodyPr>
          <a:lstStyle/>
          <a:p>
            <a:pPr marL="285750" indent="-285750">
              <a:buFont typeface="Arial" panose="020B0604020202020204" pitchFamily="34" charset="0"/>
              <a:buChar char="•"/>
            </a:pPr>
            <a:r>
              <a:rPr lang="pt-BR" dirty="0" err="1" smtClean="0"/>
              <a:t>Cloud</a:t>
            </a:r>
            <a:endParaRPr lang="pt-BR" dirty="0" smtClean="0"/>
          </a:p>
          <a:p>
            <a:pPr marL="285750" indent="-285750">
              <a:buFont typeface="Arial" panose="020B0604020202020204" pitchFamily="34" charset="0"/>
              <a:buChar char="•"/>
            </a:pPr>
            <a:r>
              <a:rPr lang="pt-BR" dirty="0" smtClean="0"/>
              <a:t>Servidores</a:t>
            </a:r>
            <a:endParaRPr lang="pt-BR" dirty="0"/>
          </a:p>
        </p:txBody>
      </p:sp>
      <p:sp>
        <p:nvSpPr>
          <p:cNvPr id="9" name="CaixaDeTexto 8"/>
          <p:cNvSpPr txBox="1"/>
          <p:nvPr/>
        </p:nvSpPr>
        <p:spPr>
          <a:xfrm>
            <a:off x="6370883" y="3338509"/>
            <a:ext cx="1670401" cy="369332"/>
          </a:xfrm>
          <a:prstGeom prst="rect">
            <a:avLst/>
          </a:prstGeom>
          <a:solidFill>
            <a:srgbClr val="FF0000"/>
          </a:solidFill>
        </p:spPr>
        <p:txBody>
          <a:bodyPr wrap="square" rtlCol="0">
            <a:spAutoFit/>
          </a:bodyPr>
          <a:lstStyle/>
          <a:p>
            <a:r>
              <a:rPr lang="pt-BR" b="1" dirty="0" smtClean="0"/>
              <a:t>Hot </a:t>
            </a:r>
            <a:r>
              <a:rPr lang="pt-BR" b="1" dirty="0" err="1" smtClean="0"/>
              <a:t>Storage</a:t>
            </a:r>
            <a:endParaRPr lang="pt-BR" b="1" dirty="0"/>
          </a:p>
        </p:txBody>
      </p:sp>
      <p:sp>
        <p:nvSpPr>
          <p:cNvPr id="10" name="CaixaDeTexto 9"/>
          <p:cNvSpPr txBox="1"/>
          <p:nvPr/>
        </p:nvSpPr>
        <p:spPr>
          <a:xfrm>
            <a:off x="6370884" y="3710611"/>
            <a:ext cx="1670401" cy="369332"/>
          </a:xfrm>
          <a:prstGeom prst="rect">
            <a:avLst/>
          </a:prstGeom>
          <a:solidFill>
            <a:srgbClr val="002060"/>
          </a:solidFill>
        </p:spPr>
        <p:txBody>
          <a:bodyPr wrap="square" rtlCol="0">
            <a:spAutoFit/>
          </a:bodyPr>
          <a:lstStyle/>
          <a:p>
            <a:r>
              <a:rPr lang="pt-BR" b="1" dirty="0" err="1" smtClean="0">
                <a:solidFill>
                  <a:schemeClr val="bg1"/>
                </a:solidFill>
              </a:rPr>
              <a:t>Cold</a:t>
            </a:r>
            <a:r>
              <a:rPr lang="pt-BR" b="1" dirty="0" smtClean="0">
                <a:solidFill>
                  <a:schemeClr val="bg1"/>
                </a:solidFill>
              </a:rPr>
              <a:t> </a:t>
            </a:r>
            <a:r>
              <a:rPr lang="pt-BR" b="1" dirty="0" err="1" smtClean="0">
                <a:solidFill>
                  <a:schemeClr val="bg1"/>
                </a:solidFill>
              </a:rPr>
              <a:t>Storage</a:t>
            </a:r>
            <a:endParaRPr lang="pt-BR" b="1" dirty="0">
              <a:solidFill>
                <a:schemeClr val="bg1"/>
              </a:solidFill>
            </a:endParaRPr>
          </a:p>
        </p:txBody>
      </p:sp>
      <p:pic>
        <p:nvPicPr>
          <p:cNvPr id="11" name="Imagem 10"/>
          <p:cNvPicPr>
            <a:picLocks noChangeAspect="1"/>
          </p:cNvPicPr>
          <p:nvPr/>
        </p:nvPicPr>
        <p:blipFill>
          <a:blip r:embed="rId2"/>
          <a:stretch>
            <a:fillRect/>
          </a:stretch>
        </p:blipFill>
        <p:spPr>
          <a:xfrm>
            <a:off x="4918320" y="1124539"/>
            <a:ext cx="2905125" cy="2019300"/>
          </a:xfrm>
          <a:prstGeom prst="rect">
            <a:avLst/>
          </a:prstGeom>
        </p:spPr>
      </p:pic>
    </p:spTree>
    <p:extLst>
      <p:ext uri="{BB962C8B-B14F-4D97-AF65-F5344CB8AC3E}">
        <p14:creationId xmlns:p14="http://schemas.microsoft.com/office/powerpoint/2010/main" val="142613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 calcmode="lin" valueType="num">
                                      <p:cBhvr additive="base">
                                        <p:cTn id="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anim calcmode="lin" valueType="num">
                                      <p:cBhvr additive="base">
                                        <p:cTn id="1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anim calcmode="lin" valueType="num">
                                      <p:cBhvr additive="base">
                                        <p:cTn id="1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idx="5"/>
          </p:nvPr>
        </p:nvSpPr>
        <p:spPr/>
        <p:txBody>
          <a:bodyPr/>
          <a:lstStyle/>
          <a:p>
            <a:fld id="{E5EB560F-5609-4D84-8D38-E478A57AA55D}" type="slidenum">
              <a:rPr lang="pt-BR" smtClean="0"/>
              <a:t>22</a:t>
            </a:fld>
            <a:endParaRPr lang="pt-BR"/>
          </a:p>
        </p:txBody>
      </p:sp>
      <p:sp>
        <p:nvSpPr>
          <p:cNvPr id="5" name="CaixaDeTexto 4"/>
          <p:cNvSpPr txBox="1"/>
          <p:nvPr/>
        </p:nvSpPr>
        <p:spPr>
          <a:xfrm>
            <a:off x="323064" y="51470"/>
            <a:ext cx="5440176" cy="830997"/>
          </a:xfrm>
          <a:prstGeom prst="rect">
            <a:avLst/>
          </a:prstGeom>
          <a:noFill/>
        </p:spPr>
        <p:txBody>
          <a:bodyPr wrap="square" rtlCol="0">
            <a:spAutoFit/>
          </a:bodyPr>
          <a:lstStyle/>
          <a:p>
            <a:pPr algn="ctr"/>
            <a:r>
              <a:rPr lang="pt-BR" sz="2400" b="1" dirty="0" smtClean="0">
                <a:solidFill>
                  <a:srgbClr val="FF6600"/>
                </a:solidFill>
              </a:rPr>
              <a:t>REQUISIÇÕES BÁSICAS PARA O SUCESSO </a:t>
            </a:r>
          </a:p>
          <a:p>
            <a:pPr algn="ctr"/>
            <a:r>
              <a:rPr lang="pt-BR" sz="2400" b="1" dirty="0" smtClean="0">
                <a:solidFill>
                  <a:srgbClr val="FF6600"/>
                </a:solidFill>
              </a:rPr>
              <a:t>DA PATOLOGIA DIGITAL</a:t>
            </a:r>
            <a:endParaRPr lang="pt-BR" sz="2400" b="1" dirty="0">
              <a:solidFill>
                <a:srgbClr val="FF6600"/>
              </a:solidFill>
            </a:endParaRPr>
          </a:p>
        </p:txBody>
      </p:sp>
      <p:sp>
        <p:nvSpPr>
          <p:cNvPr id="4" name="Retângulo 3"/>
          <p:cNvSpPr/>
          <p:nvPr/>
        </p:nvSpPr>
        <p:spPr>
          <a:xfrm>
            <a:off x="5868144" y="4687086"/>
            <a:ext cx="2334037" cy="307777"/>
          </a:xfrm>
          <a:prstGeom prst="rect">
            <a:avLst/>
          </a:prstGeom>
        </p:spPr>
        <p:txBody>
          <a:bodyPr wrap="none">
            <a:spAutoFit/>
          </a:bodyPr>
          <a:lstStyle/>
          <a:p>
            <a:r>
              <a:rPr lang="pt-BR" sz="1400" dirty="0" err="1"/>
              <a:t>Lab</a:t>
            </a:r>
            <a:r>
              <a:rPr lang="pt-BR" sz="1400" dirty="0"/>
              <a:t> </a:t>
            </a:r>
            <a:r>
              <a:rPr lang="pt-BR" sz="1400" dirty="0" err="1"/>
              <a:t>Invest</a:t>
            </a:r>
            <a:r>
              <a:rPr lang="pt-BR" sz="1400" dirty="0"/>
              <a:t> 103 (2023) 100244</a:t>
            </a:r>
          </a:p>
        </p:txBody>
      </p:sp>
      <p:sp>
        <p:nvSpPr>
          <p:cNvPr id="7" name="Retângulo 6"/>
          <p:cNvSpPr/>
          <p:nvPr/>
        </p:nvSpPr>
        <p:spPr>
          <a:xfrm>
            <a:off x="182120" y="1054662"/>
            <a:ext cx="3453776" cy="360040"/>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INFRA ESTRUTURA DE TI</a:t>
            </a:r>
          </a:p>
        </p:txBody>
      </p:sp>
      <p:pic>
        <p:nvPicPr>
          <p:cNvPr id="8" name="Imagem 7"/>
          <p:cNvPicPr>
            <a:picLocks noChangeAspect="1"/>
          </p:cNvPicPr>
          <p:nvPr/>
        </p:nvPicPr>
        <p:blipFill>
          <a:blip r:embed="rId2"/>
          <a:stretch>
            <a:fillRect/>
          </a:stretch>
        </p:blipFill>
        <p:spPr>
          <a:xfrm>
            <a:off x="2415133" y="1779662"/>
            <a:ext cx="3456384" cy="2362444"/>
          </a:xfrm>
          <a:prstGeom prst="rect">
            <a:avLst/>
          </a:prstGeom>
        </p:spPr>
      </p:pic>
      <p:sp>
        <p:nvSpPr>
          <p:cNvPr id="12" name="CaixaDeTexto 11"/>
          <p:cNvSpPr txBox="1"/>
          <p:nvPr/>
        </p:nvSpPr>
        <p:spPr>
          <a:xfrm>
            <a:off x="382093" y="4224669"/>
            <a:ext cx="2232248" cy="646331"/>
          </a:xfrm>
          <a:prstGeom prst="rect">
            <a:avLst/>
          </a:prstGeom>
          <a:noFill/>
          <a:ln w="38100">
            <a:solidFill>
              <a:srgbClr val="FF6600"/>
            </a:solidFill>
          </a:ln>
        </p:spPr>
        <p:txBody>
          <a:bodyPr wrap="square" rtlCol="0">
            <a:spAutoFit/>
          </a:bodyPr>
          <a:lstStyle/>
          <a:p>
            <a:r>
              <a:rPr lang="pt-BR" dirty="0" smtClean="0"/>
              <a:t>Imagens para diagnóstico na rotina</a:t>
            </a:r>
            <a:endParaRPr lang="pt-BR" dirty="0"/>
          </a:p>
        </p:txBody>
      </p:sp>
      <p:sp>
        <p:nvSpPr>
          <p:cNvPr id="13" name="CaixaDeTexto 12"/>
          <p:cNvSpPr txBox="1"/>
          <p:nvPr/>
        </p:nvSpPr>
        <p:spPr>
          <a:xfrm>
            <a:off x="5868144" y="1550723"/>
            <a:ext cx="3189466" cy="646331"/>
          </a:xfrm>
          <a:prstGeom prst="rect">
            <a:avLst/>
          </a:prstGeom>
          <a:noFill/>
          <a:ln w="38100">
            <a:solidFill>
              <a:srgbClr val="FF6600"/>
            </a:solidFill>
          </a:ln>
        </p:spPr>
        <p:txBody>
          <a:bodyPr wrap="square" rtlCol="0">
            <a:spAutoFit/>
          </a:bodyPr>
          <a:lstStyle/>
          <a:p>
            <a:r>
              <a:rPr lang="pt-BR" dirty="0" smtClean="0"/>
              <a:t>Imagens arquivadas para big data e construção de algoritmos</a:t>
            </a:r>
            <a:endParaRPr lang="pt-BR" dirty="0"/>
          </a:p>
        </p:txBody>
      </p:sp>
    </p:spTree>
    <p:extLst>
      <p:ext uri="{BB962C8B-B14F-4D97-AF65-F5344CB8AC3E}">
        <p14:creationId xmlns:p14="http://schemas.microsoft.com/office/powerpoint/2010/main" val="3027925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idx="5"/>
          </p:nvPr>
        </p:nvSpPr>
        <p:spPr/>
        <p:txBody>
          <a:bodyPr/>
          <a:lstStyle/>
          <a:p>
            <a:fld id="{E5EB560F-5609-4D84-8D38-E478A57AA55D}" type="slidenum">
              <a:rPr lang="pt-BR" smtClean="0"/>
              <a:t>23</a:t>
            </a:fld>
            <a:endParaRPr lang="pt-BR"/>
          </a:p>
        </p:txBody>
      </p:sp>
      <p:sp>
        <p:nvSpPr>
          <p:cNvPr id="5" name="CaixaDeTexto 4"/>
          <p:cNvSpPr txBox="1"/>
          <p:nvPr/>
        </p:nvSpPr>
        <p:spPr>
          <a:xfrm>
            <a:off x="323064" y="51470"/>
            <a:ext cx="5440176" cy="830997"/>
          </a:xfrm>
          <a:prstGeom prst="rect">
            <a:avLst/>
          </a:prstGeom>
          <a:noFill/>
        </p:spPr>
        <p:txBody>
          <a:bodyPr wrap="square" rtlCol="0">
            <a:spAutoFit/>
          </a:bodyPr>
          <a:lstStyle/>
          <a:p>
            <a:pPr algn="ctr"/>
            <a:r>
              <a:rPr lang="pt-BR" sz="2400" b="1" dirty="0" smtClean="0">
                <a:solidFill>
                  <a:srgbClr val="FF6600"/>
                </a:solidFill>
              </a:rPr>
              <a:t>REQUISIÇÕES BÁSICAS PARA O SUCESSO </a:t>
            </a:r>
          </a:p>
          <a:p>
            <a:pPr algn="ctr"/>
            <a:r>
              <a:rPr lang="pt-BR" sz="2400" b="1" dirty="0" smtClean="0">
                <a:solidFill>
                  <a:srgbClr val="FF6600"/>
                </a:solidFill>
              </a:rPr>
              <a:t>DA PATOLOGIA DIGITAL</a:t>
            </a:r>
            <a:endParaRPr lang="pt-BR" sz="2400" b="1" dirty="0">
              <a:solidFill>
                <a:srgbClr val="FF6600"/>
              </a:solidFill>
            </a:endParaRPr>
          </a:p>
        </p:txBody>
      </p:sp>
      <p:sp>
        <p:nvSpPr>
          <p:cNvPr id="4" name="Retângulo 3"/>
          <p:cNvSpPr/>
          <p:nvPr/>
        </p:nvSpPr>
        <p:spPr>
          <a:xfrm>
            <a:off x="5868144" y="4889825"/>
            <a:ext cx="2334037" cy="307777"/>
          </a:xfrm>
          <a:prstGeom prst="rect">
            <a:avLst/>
          </a:prstGeom>
        </p:spPr>
        <p:txBody>
          <a:bodyPr wrap="none">
            <a:spAutoFit/>
          </a:bodyPr>
          <a:lstStyle/>
          <a:p>
            <a:r>
              <a:rPr lang="pt-BR" sz="1400" dirty="0" err="1">
                <a:solidFill>
                  <a:schemeClr val="bg1"/>
                </a:solidFill>
              </a:rPr>
              <a:t>Lab</a:t>
            </a:r>
            <a:r>
              <a:rPr lang="pt-BR" sz="1400" dirty="0">
                <a:solidFill>
                  <a:schemeClr val="bg1"/>
                </a:solidFill>
              </a:rPr>
              <a:t> </a:t>
            </a:r>
            <a:r>
              <a:rPr lang="pt-BR" sz="1400" dirty="0" err="1">
                <a:solidFill>
                  <a:schemeClr val="bg1"/>
                </a:solidFill>
              </a:rPr>
              <a:t>Invest</a:t>
            </a:r>
            <a:r>
              <a:rPr lang="pt-BR" sz="1400" dirty="0">
                <a:solidFill>
                  <a:schemeClr val="bg1"/>
                </a:solidFill>
              </a:rPr>
              <a:t> 103 (2023) 100244</a:t>
            </a:r>
          </a:p>
        </p:txBody>
      </p:sp>
      <p:sp>
        <p:nvSpPr>
          <p:cNvPr id="7" name="Retângulo 6"/>
          <p:cNvSpPr/>
          <p:nvPr/>
        </p:nvSpPr>
        <p:spPr>
          <a:xfrm>
            <a:off x="182120" y="1054662"/>
            <a:ext cx="3453776" cy="360040"/>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INTERNET</a:t>
            </a:r>
          </a:p>
        </p:txBody>
      </p:sp>
      <p:sp>
        <p:nvSpPr>
          <p:cNvPr id="12" name="CaixaDeTexto 11"/>
          <p:cNvSpPr txBox="1"/>
          <p:nvPr/>
        </p:nvSpPr>
        <p:spPr>
          <a:xfrm>
            <a:off x="163693" y="1586897"/>
            <a:ext cx="3453776" cy="2031325"/>
          </a:xfrm>
          <a:prstGeom prst="rect">
            <a:avLst/>
          </a:prstGeom>
          <a:noFill/>
          <a:ln w="38100">
            <a:noFill/>
          </a:ln>
        </p:spPr>
        <p:txBody>
          <a:bodyPr wrap="square" rtlCol="0">
            <a:spAutoFit/>
          </a:bodyPr>
          <a:lstStyle/>
          <a:p>
            <a:r>
              <a:rPr lang="pt-BR" b="1" dirty="0" smtClean="0"/>
              <a:t>Variáveis importantes:</a:t>
            </a:r>
          </a:p>
          <a:p>
            <a:r>
              <a:rPr lang="pt-BR" dirty="0" smtClean="0"/>
              <a:t>. Distância entre servidor e o scanner.</a:t>
            </a:r>
          </a:p>
          <a:p>
            <a:r>
              <a:rPr lang="pt-BR" dirty="0" smtClean="0"/>
              <a:t>. Servidor físico ou em </a:t>
            </a:r>
            <a:r>
              <a:rPr lang="pt-BR" dirty="0" err="1" smtClean="0"/>
              <a:t>cloud</a:t>
            </a:r>
            <a:endParaRPr lang="pt-BR" dirty="0" smtClean="0"/>
          </a:p>
          <a:p>
            <a:r>
              <a:rPr lang="pt-BR" dirty="0" smtClean="0"/>
              <a:t>. Distância entre o patologista e o servidor</a:t>
            </a:r>
          </a:p>
          <a:p>
            <a:endParaRPr lang="pt-BR" dirty="0"/>
          </a:p>
        </p:txBody>
      </p:sp>
      <p:pic>
        <p:nvPicPr>
          <p:cNvPr id="9" name="Imagem 8"/>
          <p:cNvPicPr>
            <a:picLocks noChangeAspect="1"/>
          </p:cNvPicPr>
          <p:nvPr/>
        </p:nvPicPr>
        <p:blipFill>
          <a:blip r:embed="rId2"/>
          <a:stretch>
            <a:fillRect/>
          </a:stretch>
        </p:blipFill>
        <p:spPr>
          <a:xfrm>
            <a:off x="5616116" y="696005"/>
            <a:ext cx="3384376" cy="1903712"/>
          </a:xfrm>
          <a:prstGeom prst="rect">
            <a:avLst/>
          </a:prstGeom>
        </p:spPr>
      </p:pic>
      <p:sp>
        <p:nvSpPr>
          <p:cNvPr id="2" name="Retângulo 1"/>
          <p:cNvSpPr/>
          <p:nvPr/>
        </p:nvSpPr>
        <p:spPr>
          <a:xfrm>
            <a:off x="163693" y="3651870"/>
            <a:ext cx="3184171" cy="936104"/>
          </a:xfrm>
          <a:prstGeom prst="rect">
            <a:avLst/>
          </a:prstGeom>
          <a:no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dirty="0" smtClean="0">
                <a:solidFill>
                  <a:srgbClr val="002060"/>
                </a:solidFill>
              </a:rPr>
              <a:t>Patologista:  </a:t>
            </a:r>
            <a:r>
              <a:rPr lang="pt-BR" sz="1600" dirty="0" smtClean="0">
                <a:solidFill>
                  <a:srgbClr val="7030A0"/>
                </a:solidFill>
              </a:rPr>
              <a:t>100-300Mbits/s</a:t>
            </a:r>
          </a:p>
          <a:p>
            <a:r>
              <a:rPr lang="pt-BR" sz="1600" dirty="0" smtClean="0">
                <a:solidFill>
                  <a:srgbClr val="002060"/>
                </a:solidFill>
              </a:rPr>
              <a:t>Scanner: </a:t>
            </a:r>
            <a:r>
              <a:rPr lang="pt-BR" sz="1600" dirty="0" smtClean="0">
                <a:solidFill>
                  <a:srgbClr val="7030A0"/>
                </a:solidFill>
              </a:rPr>
              <a:t>link dedicado de pelo menos 500Mbits/s</a:t>
            </a:r>
          </a:p>
        </p:txBody>
      </p:sp>
      <p:pic>
        <p:nvPicPr>
          <p:cNvPr id="11" name="Imagem 10"/>
          <p:cNvPicPr>
            <a:picLocks noChangeAspect="1"/>
          </p:cNvPicPr>
          <p:nvPr/>
        </p:nvPicPr>
        <p:blipFill rotWithShape="1">
          <a:blip r:embed="rId3"/>
          <a:srcRect l="21769" t="8466" r="21769" b="8088"/>
          <a:stretch/>
        </p:blipFill>
        <p:spPr>
          <a:xfrm>
            <a:off x="6084168" y="2625746"/>
            <a:ext cx="2448272" cy="2035310"/>
          </a:xfrm>
          <a:prstGeom prst="rect">
            <a:avLst/>
          </a:prstGeom>
        </p:spPr>
      </p:pic>
      <p:sp>
        <p:nvSpPr>
          <p:cNvPr id="6" name="CaixaDeTexto 5"/>
          <p:cNvSpPr txBox="1"/>
          <p:nvPr/>
        </p:nvSpPr>
        <p:spPr>
          <a:xfrm>
            <a:off x="4644008" y="1414702"/>
            <a:ext cx="972108" cy="369332"/>
          </a:xfrm>
          <a:prstGeom prst="rect">
            <a:avLst/>
          </a:prstGeom>
          <a:noFill/>
        </p:spPr>
        <p:txBody>
          <a:bodyPr wrap="square" rtlCol="0">
            <a:spAutoFit/>
          </a:bodyPr>
          <a:lstStyle/>
          <a:p>
            <a:r>
              <a:rPr lang="pt-BR" dirty="0" smtClean="0"/>
              <a:t>CAPEX</a:t>
            </a:r>
            <a:endParaRPr lang="pt-BR" dirty="0"/>
          </a:p>
        </p:txBody>
      </p:sp>
      <p:sp>
        <p:nvSpPr>
          <p:cNvPr id="14" name="CaixaDeTexto 13"/>
          <p:cNvSpPr txBox="1"/>
          <p:nvPr/>
        </p:nvSpPr>
        <p:spPr>
          <a:xfrm>
            <a:off x="5277186" y="3560105"/>
            <a:ext cx="972108" cy="369332"/>
          </a:xfrm>
          <a:prstGeom prst="rect">
            <a:avLst/>
          </a:prstGeom>
          <a:noFill/>
        </p:spPr>
        <p:txBody>
          <a:bodyPr wrap="square" rtlCol="0">
            <a:spAutoFit/>
          </a:bodyPr>
          <a:lstStyle/>
          <a:p>
            <a:r>
              <a:rPr lang="pt-BR" dirty="0"/>
              <a:t>O</a:t>
            </a:r>
            <a:r>
              <a:rPr lang="pt-BR" dirty="0" smtClean="0"/>
              <a:t>PEX</a:t>
            </a:r>
            <a:endParaRPr lang="pt-BR" dirty="0"/>
          </a:p>
        </p:txBody>
      </p:sp>
    </p:spTree>
    <p:extLst>
      <p:ext uri="{BB962C8B-B14F-4D97-AF65-F5344CB8AC3E}">
        <p14:creationId xmlns:p14="http://schemas.microsoft.com/office/powerpoint/2010/main" val="13276409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idx="5"/>
          </p:nvPr>
        </p:nvSpPr>
        <p:spPr/>
        <p:txBody>
          <a:bodyPr/>
          <a:lstStyle/>
          <a:p>
            <a:fld id="{E5EB560F-5609-4D84-8D38-E478A57AA55D}" type="slidenum">
              <a:rPr lang="pt-BR" smtClean="0"/>
              <a:t>24</a:t>
            </a:fld>
            <a:endParaRPr lang="pt-BR"/>
          </a:p>
        </p:txBody>
      </p:sp>
      <p:sp>
        <p:nvSpPr>
          <p:cNvPr id="5" name="CaixaDeTexto 4"/>
          <p:cNvSpPr txBox="1"/>
          <p:nvPr/>
        </p:nvSpPr>
        <p:spPr>
          <a:xfrm>
            <a:off x="323064" y="51470"/>
            <a:ext cx="5440176" cy="830997"/>
          </a:xfrm>
          <a:prstGeom prst="rect">
            <a:avLst/>
          </a:prstGeom>
          <a:noFill/>
        </p:spPr>
        <p:txBody>
          <a:bodyPr wrap="square" rtlCol="0">
            <a:spAutoFit/>
          </a:bodyPr>
          <a:lstStyle/>
          <a:p>
            <a:pPr algn="ctr"/>
            <a:r>
              <a:rPr lang="pt-BR" sz="2400" b="1" dirty="0" smtClean="0">
                <a:solidFill>
                  <a:srgbClr val="FF6600"/>
                </a:solidFill>
              </a:rPr>
              <a:t>REQUISIÇÕES BÁSICAS PARA O SUCESSO </a:t>
            </a:r>
          </a:p>
          <a:p>
            <a:pPr algn="ctr"/>
            <a:r>
              <a:rPr lang="pt-BR" sz="2400" b="1" dirty="0" smtClean="0">
                <a:solidFill>
                  <a:srgbClr val="FF6600"/>
                </a:solidFill>
              </a:rPr>
              <a:t>DA PATOLOGIA DIGITAL</a:t>
            </a:r>
            <a:endParaRPr lang="pt-BR" sz="2400" b="1" dirty="0">
              <a:solidFill>
                <a:srgbClr val="FF6600"/>
              </a:solidFill>
            </a:endParaRPr>
          </a:p>
        </p:txBody>
      </p:sp>
      <p:sp>
        <p:nvSpPr>
          <p:cNvPr id="4" name="Retângulo 3"/>
          <p:cNvSpPr/>
          <p:nvPr/>
        </p:nvSpPr>
        <p:spPr>
          <a:xfrm>
            <a:off x="5868144" y="4687086"/>
            <a:ext cx="2334037" cy="307777"/>
          </a:xfrm>
          <a:prstGeom prst="rect">
            <a:avLst/>
          </a:prstGeom>
        </p:spPr>
        <p:txBody>
          <a:bodyPr wrap="none">
            <a:spAutoFit/>
          </a:bodyPr>
          <a:lstStyle/>
          <a:p>
            <a:r>
              <a:rPr lang="pt-BR" sz="1400" dirty="0" err="1"/>
              <a:t>Lab</a:t>
            </a:r>
            <a:r>
              <a:rPr lang="pt-BR" sz="1400" dirty="0"/>
              <a:t> </a:t>
            </a:r>
            <a:r>
              <a:rPr lang="pt-BR" sz="1400" dirty="0" err="1"/>
              <a:t>Invest</a:t>
            </a:r>
            <a:r>
              <a:rPr lang="pt-BR" sz="1400" dirty="0"/>
              <a:t> 103 (2023) 100244</a:t>
            </a:r>
          </a:p>
        </p:txBody>
      </p:sp>
      <p:sp>
        <p:nvSpPr>
          <p:cNvPr id="7" name="Retângulo 6"/>
          <p:cNvSpPr/>
          <p:nvPr/>
        </p:nvSpPr>
        <p:spPr>
          <a:xfrm>
            <a:off x="182120" y="1054662"/>
            <a:ext cx="3453776" cy="360040"/>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WORKSTATIONS</a:t>
            </a:r>
          </a:p>
        </p:txBody>
      </p:sp>
      <p:sp>
        <p:nvSpPr>
          <p:cNvPr id="12" name="CaixaDeTexto 11"/>
          <p:cNvSpPr txBox="1"/>
          <p:nvPr/>
        </p:nvSpPr>
        <p:spPr>
          <a:xfrm>
            <a:off x="163692" y="1586897"/>
            <a:ext cx="4408307" cy="1200329"/>
          </a:xfrm>
          <a:prstGeom prst="rect">
            <a:avLst/>
          </a:prstGeom>
          <a:noFill/>
          <a:ln w="38100">
            <a:noFill/>
          </a:ln>
        </p:spPr>
        <p:txBody>
          <a:bodyPr wrap="square" rtlCol="0">
            <a:spAutoFit/>
          </a:bodyPr>
          <a:lstStyle/>
          <a:p>
            <a:r>
              <a:rPr lang="pt-BR" dirty="0" smtClean="0"/>
              <a:t>- Ideal 2 monitores (24-32 polegadas).</a:t>
            </a:r>
          </a:p>
          <a:p>
            <a:r>
              <a:rPr lang="pt-BR" dirty="0"/>
              <a:t> </a:t>
            </a:r>
            <a:r>
              <a:rPr lang="pt-BR" dirty="0" smtClean="0"/>
              <a:t>  . Resolução de 2-8 </a:t>
            </a:r>
            <a:r>
              <a:rPr lang="pt-BR" dirty="0" err="1" smtClean="0"/>
              <a:t>MPx</a:t>
            </a:r>
            <a:endParaRPr lang="pt-BR" dirty="0" smtClean="0"/>
          </a:p>
          <a:p>
            <a:endParaRPr lang="pt-BR" dirty="0"/>
          </a:p>
          <a:p>
            <a:r>
              <a:rPr lang="pt-BR" dirty="0" smtClean="0"/>
              <a:t>- Memória RAM: 3-32GB</a:t>
            </a:r>
            <a:endParaRPr lang="pt-BR" dirty="0"/>
          </a:p>
        </p:txBody>
      </p:sp>
      <p:pic>
        <p:nvPicPr>
          <p:cNvPr id="6" name="Imagem 5"/>
          <p:cNvPicPr>
            <a:picLocks noChangeAspect="1"/>
          </p:cNvPicPr>
          <p:nvPr/>
        </p:nvPicPr>
        <p:blipFill>
          <a:blip r:embed="rId2"/>
          <a:stretch>
            <a:fillRect/>
          </a:stretch>
        </p:blipFill>
        <p:spPr>
          <a:xfrm>
            <a:off x="4439655" y="1414702"/>
            <a:ext cx="4550033" cy="2309176"/>
          </a:xfrm>
          <a:prstGeom prst="rect">
            <a:avLst/>
          </a:prstGeom>
        </p:spPr>
      </p:pic>
      <p:sp>
        <p:nvSpPr>
          <p:cNvPr id="8" name="Retângulo 7"/>
          <p:cNvSpPr/>
          <p:nvPr/>
        </p:nvSpPr>
        <p:spPr>
          <a:xfrm>
            <a:off x="4644008" y="3430617"/>
            <a:ext cx="504056" cy="210721"/>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t>1MPx</a:t>
            </a:r>
          </a:p>
        </p:txBody>
      </p:sp>
      <p:sp>
        <p:nvSpPr>
          <p:cNvPr id="11" name="Retângulo 10"/>
          <p:cNvSpPr/>
          <p:nvPr/>
        </p:nvSpPr>
        <p:spPr>
          <a:xfrm>
            <a:off x="5826305" y="3428314"/>
            <a:ext cx="504056" cy="210721"/>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t>2</a:t>
            </a:r>
            <a:r>
              <a:rPr lang="pt-BR" sz="1000" b="1" dirty="0" smtClean="0"/>
              <a:t>MPx</a:t>
            </a:r>
          </a:p>
        </p:txBody>
      </p:sp>
      <p:sp>
        <p:nvSpPr>
          <p:cNvPr id="13" name="Retângulo 12"/>
          <p:cNvSpPr/>
          <p:nvPr/>
        </p:nvSpPr>
        <p:spPr>
          <a:xfrm>
            <a:off x="6588224" y="3392897"/>
            <a:ext cx="545896" cy="187818"/>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t>3 </a:t>
            </a:r>
            <a:r>
              <a:rPr lang="pt-BR" sz="1000" b="1" dirty="0" err="1" smtClean="0"/>
              <a:t>MPx</a:t>
            </a:r>
            <a:endParaRPr lang="pt-BR" sz="1000" b="1" dirty="0" smtClean="0"/>
          </a:p>
        </p:txBody>
      </p:sp>
      <p:sp>
        <p:nvSpPr>
          <p:cNvPr id="14" name="Retângulo 13"/>
          <p:cNvSpPr/>
          <p:nvPr/>
        </p:nvSpPr>
        <p:spPr>
          <a:xfrm>
            <a:off x="7449014" y="3397502"/>
            <a:ext cx="504056" cy="210721"/>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t>4MPx</a:t>
            </a:r>
          </a:p>
        </p:txBody>
      </p:sp>
      <p:sp>
        <p:nvSpPr>
          <p:cNvPr id="15" name="Retângulo 14"/>
          <p:cNvSpPr/>
          <p:nvPr/>
        </p:nvSpPr>
        <p:spPr>
          <a:xfrm>
            <a:off x="8309804" y="3369993"/>
            <a:ext cx="504056" cy="210721"/>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t>8MPx</a:t>
            </a:r>
          </a:p>
        </p:txBody>
      </p:sp>
      <p:pic>
        <p:nvPicPr>
          <p:cNvPr id="10" name="Imagem 9"/>
          <p:cNvPicPr>
            <a:picLocks noChangeAspect="1"/>
          </p:cNvPicPr>
          <p:nvPr/>
        </p:nvPicPr>
        <p:blipFill>
          <a:blip r:embed="rId3"/>
          <a:stretch>
            <a:fillRect/>
          </a:stretch>
        </p:blipFill>
        <p:spPr>
          <a:xfrm>
            <a:off x="116561" y="3147814"/>
            <a:ext cx="1858591" cy="1412529"/>
          </a:xfrm>
          <a:prstGeom prst="rect">
            <a:avLst/>
          </a:prstGeom>
        </p:spPr>
      </p:pic>
      <p:pic>
        <p:nvPicPr>
          <p:cNvPr id="16" name="Imagem 15"/>
          <p:cNvPicPr>
            <a:picLocks noChangeAspect="1"/>
          </p:cNvPicPr>
          <p:nvPr/>
        </p:nvPicPr>
        <p:blipFill>
          <a:blip r:embed="rId4"/>
          <a:stretch>
            <a:fillRect/>
          </a:stretch>
        </p:blipFill>
        <p:spPr>
          <a:xfrm>
            <a:off x="2448919" y="3116930"/>
            <a:ext cx="1289771" cy="1570156"/>
          </a:xfrm>
          <a:prstGeom prst="rect">
            <a:avLst/>
          </a:prstGeom>
        </p:spPr>
      </p:pic>
    </p:spTree>
    <p:extLst>
      <p:ext uri="{BB962C8B-B14F-4D97-AF65-F5344CB8AC3E}">
        <p14:creationId xmlns:p14="http://schemas.microsoft.com/office/powerpoint/2010/main" val="6093540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idx="5"/>
          </p:nvPr>
        </p:nvSpPr>
        <p:spPr/>
        <p:txBody>
          <a:bodyPr/>
          <a:lstStyle/>
          <a:p>
            <a:fld id="{E5EB560F-5609-4D84-8D38-E478A57AA55D}" type="slidenum">
              <a:rPr lang="pt-BR" smtClean="0"/>
              <a:t>25</a:t>
            </a:fld>
            <a:endParaRPr lang="pt-BR"/>
          </a:p>
        </p:txBody>
      </p:sp>
      <p:sp>
        <p:nvSpPr>
          <p:cNvPr id="5" name="CaixaDeTexto 4"/>
          <p:cNvSpPr txBox="1"/>
          <p:nvPr/>
        </p:nvSpPr>
        <p:spPr>
          <a:xfrm>
            <a:off x="323064" y="51470"/>
            <a:ext cx="5440176" cy="830997"/>
          </a:xfrm>
          <a:prstGeom prst="rect">
            <a:avLst/>
          </a:prstGeom>
          <a:noFill/>
        </p:spPr>
        <p:txBody>
          <a:bodyPr wrap="square" rtlCol="0">
            <a:spAutoFit/>
          </a:bodyPr>
          <a:lstStyle/>
          <a:p>
            <a:pPr algn="ctr"/>
            <a:r>
              <a:rPr lang="pt-BR" sz="2400" b="1" dirty="0" smtClean="0">
                <a:solidFill>
                  <a:srgbClr val="FF6600"/>
                </a:solidFill>
              </a:rPr>
              <a:t>REQUISIÇÕES BÁSICAS PARA O SUCESSO </a:t>
            </a:r>
          </a:p>
          <a:p>
            <a:pPr algn="ctr"/>
            <a:r>
              <a:rPr lang="pt-BR" sz="2400" b="1" dirty="0" smtClean="0">
                <a:solidFill>
                  <a:srgbClr val="FF6600"/>
                </a:solidFill>
              </a:rPr>
              <a:t>DA PATOLOGIA DIGITAL</a:t>
            </a:r>
            <a:endParaRPr lang="pt-BR" sz="2400" b="1" dirty="0">
              <a:solidFill>
                <a:srgbClr val="FF6600"/>
              </a:solidFill>
            </a:endParaRPr>
          </a:p>
        </p:txBody>
      </p:sp>
      <p:sp>
        <p:nvSpPr>
          <p:cNvPr id="4" name="Retângulo 3"/>
          <p:cNvSpPr/>
          <p:nvPr/>
        </p:nvSpPr>
        <p:spPr>
          <a:xfrm>
            <a:off x="5868144" y="4687086"/>
            <a:ext cx="2334037" cy="307777"/>
          </a:xfrm>
          <a:prstGeom prst="rect">
            <a:avLst/>
          </a:prstGeom>
        </p:spPr>
        <p:txBody>
          <a:bodyPr wrap="none">
            <a:spAutoFit/>
          </a:bodyPr>
          <a:lstStyle/>
          <a:p>
            <a:r>
              <a:rPr lang="pt-BR" sz="1400" dirty="0" err="1"/>
              <a:t>Lab</a:t>
            </a:r>
            <a:r>
              <a:rPr lang="pt-BR" sz="1400" dirty="0"/>
              <a:t> </a:t>
            </a:r>
            <a:r>
              <a:rPr lang="pt-BR" sz="1400" dirty="0" err="1"/>
              <a:t>Invest</a:t>
            </a:r>
            <a:r>
              <a:rPr lang="pt-BR" sz="1400" dirty="0"/>
              <a:t> 103 (2023) 100244</a:t>
            </a:r>
          </a:p>
        </p:txBody>
      </p:sp>
      <p:sp>
        <p:nvSpPr>
          <p:cNvPr id="7" name="Retângulo 6"/>
          <p:cNvSpPr/>
          <p:nvPr/>
        </p:nvSpPr>
        <p:spPr>
          <a:xfrm>
            <a:off x="182120" y="1054662"/>
            <a:ext cx="3453776" cy="360040"/>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Leitura das lâminas digitais</a:t>
            </a:r>
          </a:p>
        </p:txBody>
      </p:sp>
      <p:sp>
        <p:nvSpPr>
          <p:cNvPr id="12" name="CaixaDeTexto 11"/>
          <p:cNvSpPr txBox="1"/>
          <p:nvPr/>
        </p:nvSpPr>
        <p:spPr>
          <a:xfrm>
            <a:off x="163692" y="1586897"/>
            <a:ext cx="8224732" cy="2862322"/>
          </a:xfrm>
          <a:prstGeom prst="rect">
            <a:avLst/>
          </a:prstGeom>
          <a:noFill/>
          <a:ln w="38100">
            <a:noFill/>
          </a:ln>
        </p:spPr>
        <p:txBody>
          <a:bodyPr wrap="square" rtlCol="0">
            <a:spAutoFit/>
          </a:bodyPr>
          <a:lstStyle/>
          <a:p>
            <a:pPr marL="285750" indent="-285750">
              <a:buFontTx/>
              <a:buChar char="-"/>
            </a:pPr>
            <a:r>
              <a:rPr lang="pt-BR" dirty="0" smtClean="0"/>
              <a:t>O gargalo da patologia</a:t>
            </a:r>
          </a:p>
          <a:p>
            <a:pPr marL="285750" indent="-285750">
              <a:buFontTx/>
              <a:buChar char="-"/>
            </a:pPr>
            <a:r>
              <a:rPr lang="pt-BR" dirty="0" smtClean="0"/>
              <a:t>Estudos mostram dados variados sobre produtividade.</a:t>
            </a:r>
          </a:p>
          <a:p>
            <a:pPr marL="285750" indent="-285750">
              <a:buFontTx/>
              <a:buChar char="-"/>
            </a:pPr>
            <a:r>
              <a:rPr lang="pt-BR" dirty="0" smtClean="0"/>
              <a:t>2006-13: 17% de preferência dos patologistas por </a:t>
            </a:r>
            <a:r>
              <a:rPr lang="pt-BR" dirty="0" err="1" smtClean="0"/>
              <a:t>laudarem</a:t>
            </a:r>
            <a:r>
              <a:rPr lang="pt-BR" dirty="0" smtClean="0"/>
              <a:t> digitalmente.</a:t>
            </a:r>
          </a:p>
          <a:p>
            <a:pPr marL="285750" indent="-285750">
              <a:buFontTx/>
              <a:buChar char="-"/>
            </a:pPr>
            <a:r>
              <a:rPr lang="pt-BR" dirty="0" smtClean="0"/>
              <a:t>Atualmente: 82% </a:t>
            </a:r>
            <a:r>
              <a:rPr lang="pt-BR" dirty="0"/>
              <a:t>de preferência dos patologistas por </a:t>
            </a:r>
            <a:r>
              <a:rPr lang="pt-BR" dirty="0" err="1"/>
              <a:t>laudarem</a:t>
            </a:r>
            <a:r>
              <a:rPr lang="pt-BR" dirty="0"/>
              <a:t> </a:t>
            </a:r>
            <a:r>
              <a:rPr lang="pt-BR" dirty="0" smtClean="0"/>
              <a:t>digitalmente.</a:t>
            </a:r>
          </a:p>
          <a:p>
            <a:pPr marL="285750" indent="-285750">
              <a:buFontTx/>
              <a:buChar char="-"/>
            </a:pPr>
            <a:r>
              <a:rPr lang="pt-BR" dirty="0" smtClean="0"/>
              <a:t>Visualização panorâmica do tecido</a:t>
            </a:r>
          </a:p>
          <a:p>
            <a:pPr marL="285750" indent="-285750">
              <a:buFontTx/>
              <a:buChar char="-"/>
            </a:pPr>
            <a:r>
              <a:rPr lang="pt-BR" dirty="0" smtClean="0"/>
              <a:t>Facilidade para discussão de casos e apresentação em Tumor </a:t>
            </a:r>
            <a:r>
              <a:rPr lang="pt-BR" dirty="0" err="1" smtClean="0"/>
              <a:t>Boards</a:t>
            </a:r>
            <a:endParaRPr lang="pt-BR" dirty="0" smtClean="0"/>
          </a:p>
          <a:p>
            <a:pPr marL="285750" indent="-285750">
              <a:buFontTx/>
              <a:buChar char="-"/>
            </a:pPr>
            <a:r>
              <a:rPr lang="pt-BR" dirty="0" smtClean="0"/>
              <a:t>Possibilidade de home office sem risco de perda ou dano em lâminas físicas.</a:t>
            </a:r>
          </a:p>
          <a:p>
            <a:pPr marL="285750" indent="-285750">
              <a:buFontTx/>
              <a:buChar char="-"/>
            </a:pPr>
            <a:r>
              <a:rPr lang="pt-BR" dirty="0" smtClean="0"/>
              <a:t>Facilidade para mensurações</a:t>
            </a:r>
          </a:p>
          <a:p>
            <a:pPr marL="285750" indent="-285750">
              <a:buFontTx/>
              <a:buChar char="-"/>
            </a:pPr>
            <a:r>
              <a:rPr lang="pt-BR" dirty="0" smtClean="0"/>
              <a:t>Possibilidade de uso de ferramentas de AI</a:t>
            </a:r>
          </a:p>
          <a:p>
            <a:pPr marL="285750" indent="-285750">
              <a:buFontTx/>
              <a:buChar char="-"/>
            </a:pPr>
            <a:endParaRPr lang="pt-BR" dirty="0"/>
          </a:p>
        </p:txBody>
      </p:sp>
    </p:spTree>
    <p:extLst>
      <p:ext uri="{BB962C8B-B14F-4D97-AF65-F5344CB8AC3E}">
        <p14:creationId xmlns:p14="http://schemas.microsoft.com/office/powerpoint/2010/main" val="14301168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idx="5"/>
          </p:nvPr>
        </p:nvSpPr>
        <p:spPr/>
        <p:txBody>
          <a:bodyPr/>
          <a:lstStyle/>
          <a:p>
            <a:fld id="{E5EB560F-5609-4D84-8D38-E478A57AA55D}" type="slidenum">
              <a:rPr lang="pt-BR" smtClean="0"/>
              <a:t>26</a:t>
            </a:fld>
            <a:endParaRPr lang="pt-BR"/>
          </a:p>
        </p:txBody>
      </p:sp>
      <p:sp>
        <p:nvSpPr>
          <p:cNvPr id="5" name="CaixaDeTexto 4"/>
          <p:cNvSpPr txBox="1"/>
          <p:nvPr/>
        </p:nvSpPr>
        <p:spPr>
          <a:xfrm>
            <a:off x="323064" y="51470"/>
            <a:ext cx="5440176" cy="830997"/>
          </a:xfrm>
          <a:prstGeom prst="rect">
            <a:avLst/>
          </a:prstGeom>
          <a:noFill/>
        </p:spPr>
        <p:txBody>
          <a:bodyPr wrap="square" rtlCol="0">
            <a:spAutoFit/>
          </a:bodyPr>
          <a:lstStyle/>
          <a:p>
            <a:pPr algn="ctr"/>
            <a:r>
              <a:rPr lang="pt-BR" sz="2400" b="1" dirty="0" smtClean="0">
                <a:solidFill>
                  <a:srgbClr val="FF6600"/>
                </a:solidFill>
              </a:rPr>
              <a:t>REQUISIÇÕES BÁSICAS PARA O SUCESSO </a:t>
            </a:r>
          </a:p>
          <a:p>
            <a:pPr algn="ctr"/>
            <a:r>
              <a:rPr lang="pt-BR" sz="2400" b="1" dirty="0" smtClean="0">
                <a:solidFill>
                  <a:srgbClr val="FF6600"/>
                </a:solidFill>
              </a:rPr>
              <a:t>DA PATOLOGIA DIGITAL</a:t>
            </a:r>
            <a:endParaRPr lang="pt-BR" sz="2400" b="1" dirty="0">
              <a:solidFill>
                <a:srgbClr val="FF6600"/>
              </a:solidFill>
            </a:endParaRPr>
          </a:p>
        </p:txBody>
      </p:sp>
      <p:sp>
        <p:nvSpPr>
          <p:cNvPr id="4" name="Retângulo 3"/>
          <p:cNvSpPr/>
          <p:nvPr/>
        </p:nvSpPr>
        <p:spPr>
          <a:xfrm>
            <a:off x="5868144" y="4687086"/>
            <a:ext cx="2334037" cy="307777"/>
          </a:xfrm>
          <a:prstGeom prst="rect">
            <a:avLst/>
          </a:prstGeom>
        </p:spPr>
        <p:txBody>
          <a:bodyPr wrap="none">
            <a:spAutoFit/>
          </a:bodyPr>
          <a:lstStyle/>
          <a:p>
            <a:r>
              <a:rPr lang="pt-BR" sz="1400" dirty="0" err="1"/>
              <a:t>Lab</a:t>
            </a:r>
            <a:r>
              <a:rPr lang="pt-BR" sz="1400" dirty="0"/>
              <a:t> </a:t>
            </a:r>
            <a:r>
              <a:rPr lang="pt-BR" sz="1400" dirty="0" err="1"/>
              <a:t>Invest</a:t>
            </a:r>
            <a:r>
              <a:rPr lang="pt-BR" sz="1400" dirty="0"/>
              <a:t> 103 (2023) 100244</a:t>
            </a:r>
          </a:p>
        </p:txBody>
      </p:sp>
      <p:sp>
        <p:nvSpPr>
          <p:cNvPr id="7" name="Retângulo 6"/>
          <p:cNvSpPr/>
          <p:nvPr/>
        </p:nvSpPr>
        <p:spPr>
          <a:xfrm>
            <a:off x="182120" y="1054662"/>
            <a:ext cx="3453776" cy="360040"/>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VALIDAÇÃO</a:t>
            </a:r>
          </a:p>
        </p:txBody>
      </p:sp>
      <p:sp>
        <p:nvSpPr>
          <p:cNvPr id="12" name="CaixaDeTexto 11"/>
          <p:cNvSpPr txBox="1"/>
          <p:nvPr/>
        </p:nvSpPr>
        <p:spPr>
          <a:xfrm>
            <a:off x="163692" y="1586897"/>
            <a:ext cx="8224732" cy="3139321"/>
          </a:xfrm>
          <a:prstGeom prst="rect">
            <a:avLst/>
          </a:prstGeom>
          <a:noFill/>
          <a:ln w="38100">
            <a:noFill/>
          </a:ln>
        </p:spPr>
        <p:txBody>
          <a:bodyPr wrap="square" rtlCol="0">
            <a:spAutoFit/>
          </a:bodyPr>
          <a:lstStyle/>
          <a:p>
            <a:pPr marL="285750" indent="-285750">
              <a:buFontTx/>
              <a:buChar char="-"/>
            </a:pPr>
            <a:r>
              <a:rPr lang="pt-BR" dirty="0" smtClean="0"/>
              <a:t>Concordância entre lâminas físicas e digitais.</a:t>
            </a:r>
          </a:p>
          <a:p>
            <a:pPr marL="285750" indent="-285750">
              <a:buFontTx/>
              <a:buChar char="-"/>
            </a:pPr>
            <a:endParaRPr lang="pt-BR" dirty="0" smtClean="0"/>
          </a:p>
          <a:p>
            <a:pPr marL="285750" indent="-285750">
              <a:buFontTx/>
              <a:buChar char="-"/>
            </a:pPr>
            <a:r>
              <a:rPr lang="pt-BR" dirty="0" smtClean="0"/>
              <a:t>Intervalo entre as avaliações é variável: 2, 3, 6 semanas. 1 ano.  CAP 2 semanas.</a:t>
            </a:r>
          </a:p>
          <a:p>
            <a:pPr marL="285750" indent="-285750">
              <a:buFontTx/>
              <a:buChar char="-"/>
            </a:pPr>
            <a:endParaRPr lang="pt-BR" dirty="0" smtClean="0"/>
          </a:p>
          <a:p>
            <a:pPr marL="285750" indent="-285750">
              <a:buFontTx/>
              <a:buChar char="-"/>
            </a:pPr>
            <a:r>
              <a:rPr lang="pt-BR" dirty="0" smtClean="0"/>
              <a:t>60 casos </a:t>
            </a:r>
            <a:r>
              <a:rPr lang="pt-BR" dirty="0" smtClean="0"/>
              <a:t>.</a:t>
            </a:r>
            <a:endParaRPr lang="pt-BR" dirty="0" smtClean="0"/>
          </a:p>
          <a:p>
            <a:pPr marL="285750" indent="-285750">
              <a:buFontTx/>
              <a:buChar char="-"/>
            </a:pPr>
            <a:endParaRPr lang="pt-BR" dirty="0" smtClean="0"/>
          </a:p>
          <a:p>
            <a:pPr marL="285750" indent="-285750">
              <a:buFontTx/>
              <a:buChar char="-"/>
            </a:pPr>
            <a:r>
              <a:rPr lang="pt-BR" dirty="0" smtClean="0"/>
              <a:t>Geralmente a concordância é alta, mas pode variar de acordo com o órgão</a:t>
            </a:r>
            <a:r>
              <a:rPr lang="pt-BR" dirty="0" smtClean="0"/>
              <a:t>.</a:t>
            </a:r>
          </a:p>
          <a:p>
            <a:r>
              <a:rPr lang="pt-BR" dirty="0"/>
              <a:t> </a:t>
            </a:r>
            <a:r>
              <a:rPr lang="pt-BR" dirty="0" smtClean="0"/>
              <a:t>    </a:t>
            </a:r>
            <a:r>
              <a:rPr lang="pt-BR" dirty="0" smtClean="0"/>
              <a:t>(ideal 95%)</a:t>
            </a:r>
            <a:endParaRPr lang="pt-BR" dirty="0" smtClean="0"/>
          </a:p>
          <a:p>
            <a:pPr marL="285750" indent="-285750">
              <a:buFontTx/>
              <a:buChar char="-"/>
            </a:pPr>
            <a:endParaRPr lang="pt-BR" dirty="0" smtClean="0"/>
          </a:p>
          <a:p>
            <a:pPr marL="285750" indent="-285750">
              <a:buFontTx/>
              <a:buChar char="-"/>
            </a:pPr>
            <a:r>
              <a:rPr lang="pt-BR" dirty="0" smtClean="0"/>
              <a:t>No DASA PTGI foi a especialidade que teve discrepâncias. </a:t>
            </a:r>
          </a:p>
          <a:p>
            <a:pPr marL="285750" indent="-285750">
              <a:buFontTx/>
              <a:buChar char="-"/>
            </a:pPr>
            <a:endParaRPr lang="pt-BR" dirty="0"/>
          </a:p>
        </p:txBody>
      </p:sp>
    </p:spTree>
    <p:extLst>
      <p:ext uri="{BB962C8B-B14F-4D97-AF65-F5344CB8AC3E}">
        <p14:creationId xmlns:p14="http://schemas.microsoft.com/office/powerpoint/2010/main" val="313901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 calcmode="lin" valueType="num">
                                      <p:cBhvr additive="base">
                                        <p:cTn id="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anim calcmode="lin" valueType="num">
                                      <p:cBhvr additive="base">
                                        <p:cTn id="13"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anim calcmode="lin" valueType="num">
                                      <p:cBhvr additive="base">
                                        <p:cTn id="19"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7" end="7"/>
                                            </p:txEl>
                                          </p:spTgt>
                                        </p:tgtEl>
                                        <p:attrNameLst>
                                          <p:attrName>style.visibility</p:attrName>
                                        </p:attrNameLst>
                                      </p:cBhvr>
                                      <p:to>
                                        <p:strVal val="visible"/>
                                      </p:to>
                                    </p:set>
                                    <p:anim calcmode="lin" valueType="num">
                                      <p:cBhvr additive="base">
                                        <p:cTn id="25"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xEl>
                                              <p:pRg st="9" end="9"/>
                                            </p:txEl>
                                          </p:spTgt>
                                        </p:tgtEl>
                                        <p:attrNameLst>
                                          <p:attrName>style.visibility</p:attrName>
                                        </p:attrNameLst>
                                      </p:cBhvr>
                                      <p:to>
                                        <p:strVal val="visible"/>
                                      </p:to>
                                    </p:set>
                                    <p:anim calcmode="lin" valueType="num">
                                      <p:cBhvr additive="base">
                                        <p:cTn id="31" dur="500" fill="hold"/>
                                        <p:tgtEl>
                                          <p:spTgt spid="12">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idx="5"/>
          </p:nvPr>
        </p:nvSpPr>
        <p:spPr/>
        <p:txBody>
          <a:bodyPr/>
          <a:lstStyle/>
          <a:p>
            <a:fld id="{E5EB560F-5609-4D84-8D38-E478A57AA55D}" type="slidenum">
              <a:rPr lang="pt-BR" smtClean="0"/>
              <a:t>27</a:t>
            </a:fld>
            <a:endParaRPr lang="pt-BR"/>
          </a:p>
        </p:txBody>
      </p:sp>
      <p:sp>
        <p:nvSpPr>
          <p:cNvPr id="5" name="CaixaDeTexto 4"/>
          <p:cNvSpPr txBox="1"/>
          <p:nvPr/>
        </p:nvSpPr>
        <p:spPr>
          <a:xfrm>
            <a:off x="323064" y="51470"/>
            <a:ext cx="5440176" cy="830997"/>
          </a:xfrm>
          <a:prstGeom prst="rect">
            <a:avLst/>
          </a:prstGeom>
          <a:noFill/>
        </p:spPr>
        <p:txBody>
          <a:bodyPr wrap="square" rtlCol="0">
            <a:spAutoFit/>
          </a:bodyPr>
          <a:lstStyle/>
          <a:p>
            <a:pPr algn="ctr"/>
            <a:r>
              <a:rPr lang="pt-BR" sz="2400" b="1" dirty="0" smtClean="0">
                <a:solidFill>
                  <a:srgbClr val="FF6600"/>
                </a:solidFill>
              </a:rPr>
              <a:t>REQUISIÇÕES BÁSICAS PARA O SUCESSO </a:t>
            </a:r>
          </a:p>
          <a:p>
            <a:pPr algn="ctr"/>
            <a:r>
              <a:rPr lang="pt-BR" sz="2400" b="1" dirty="0" smtClean="0">
                <a:solidFill>
                  <a:srgbClr val="FF6600"/>
                </a:solidFill>
              </a:rPr>
              <a:t>DA PATOLOGIA DIGITAL</a:t>
            </a:r>
            <a:endParaRPr lang="pt-BR" sz="2400" b="1" dirty="0">
              <a:solidFill>
                <a:srgbClr val="FF6600"/>
              </a:solidFill>
            </a:endParaRPr>
          </a:p>
        </p:txBody>
      </p:sp>
      <p:sp>
        <p:nvSpPr>
          <p:cNvPr id="4" name="Retângulo 3"/>
          <p:cNvSpPr/>
          <p:nvPr/>
        </p:nvSpPr>
        <p:spPr>
          <a:xfrm>
            <a:off x="5868144" y="4687086"/>
            <a:ext cx="2334037" cy="307777"/>
          </a:xfrm>
          <a:prstGeom prst="rect">
            <a:avLst/>
          </a:prstGeom>
        </p:spPr>
        <p:txBody>
          <a:bodyPr wrap="none">
            <a:spAutoFit/>
          </a:bodyPr>
          <a:lstStyle/>
          <a:p>
            <a:r>
              <a:rPr lang="pt-BR" sz="1400" dirty="0" err="1"/>
              <a:t>Lab</a:t>
            </a:r>
            <a:r>
              <a:rPr lang="pt-BR" sz="1400" dirty="0"/>
              <a:t> </a:t>
            </a:r>
            <a:r>
              <a:rPr lang="pt-BR" sz="1400" dirty="0" err="1"/>
              <a:t>Invest</a:t>
            </a:r>
            <a:r>
              <a:rPr lang="pt-BR" sz="1400" dirty="0"/>
              <a:t> 103 (2023) 100244</a:t>
            </a:r>
          </a:p>
        </p:txBody>
      </p:sp>
      <p:sp>
        <p:nvSpPr>
          <p:cNvPr id="7" name="Retângulo 6"/>
          <p:cNvSpPr/>
          <p:nvPr/>
        </p:nvSpPr>
        <p:spPr>
          <a:xfrm>
            <a:off x="182120" y="1054662"/>
            <a:ext cx="3453776" cy="360040"/>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CONTROLE DE QUALIDADE</a:t>
            </a:r>
          </a:p>
        </p:txBody>
      </p:sp>
      <p:sp>
        <p:nvSpPr>
          <p:cNvPr id="12" name="CaixaDeTexto 11"/>
          <p:cNvSpPr txBox="1"/>
          <p:nvPr/>
        </p:nvSpPr>
        <p:spPr>
          <a:xfrm>
            <a:off x="182120" y="1725039"/>
            <a:ext cx="8224732" cy="3139321"/>
          </a:xfrm>
          <a:prstGeom prst="rect">
            <a:avLst/>
          </a:prstGeom>
          <a:noFill/>
          <a:ln w="38100">
            <a:noFill/>
          </a:ln>
        </p:spPr>
        <p:txBody>
          <a:bodyPr wrap="square" rtlCol="0">
            <a:spAutoFit/>
          </a:bodyPr>
          <a:lstStyle/>
          <a:p>
            <a:pPr marL="285750" indent="-285750">
              <a:buFontTx/>
              <a:buChar char="-"/>
            </a:pPr>
            <a:r>
              <a:rPr lang="pt-BR" dirty="0" smtClean="0"/>
              <a:t>Muito esforço é poupado se detectarmos problemas nas lâminas antes do escaneamento.</a:t>
            </a:r>
          </a:p>
          <a:p>
            <a:pPr marL="285750" indent="-285750">
              <a:buFontTx/>
              <a:buChar char="-"/>
            </a:pPr>
            <a:endParaRPr lang="pt-BR" dirty="0" smtClean="0"/>
          </a:p>
          <a:p>
            <a:pPr marL="285750" indent="-285750">
              <a:buFontTx/>
              <a:buChar char="-"/>
            </a:pPr>
            <a:r>
              <a:rPr lang="pt-BR" dirty="0" smtClean="0"/>
              <a:t>Ferramentas de QC:  AI ou inspeção de 1,5% das lâminas por um técnico sênior.</a:t>
            </a:r>
          </a:p>
          <a:p>
            <a:pPr marL="285750" indent="-285750">
              <a:buFontTx/>
              <a:buChar char="-"/>
            </a:pPr>
            <a:endParaRPr lang="pt-BR" dirty="0" smtClean="0"/>
          </a:p>
          <a:p>
            <a:pPr marL="285750" indent="-285750">
              <a:buFontTx/>
              <a:buChar char="-"/>
            </a:pPr>
            <a:r>
              <a:rPr lang="pt-BR" dirty="0" smtClean="0"/>
              <a:t>Ausência de tecido, imagem borrada, veneziana etc... (</a:t>
            </a:r>
            <a:r>
              <a:rPr lang="pt-BR" dirty="0" err="1" smtClean="0"/>
              <a:t>re-escanamento</a:t>
            </a:r>
            <a:r>
              <a:rPr lang="pt-BR" dirty="0" smtClean="0"/>
              <a:t> automático).</a:t>
            </a:r>
          </a:p>
          <a:p>
            <a:pPr marL="285750" indent="-285750">
              <a:buFontTx/>
              <a:buChar char="-"/>
            </a:pPr>
            <a:endParaRPr lang="pt-BR" dirty="0" smtClean="0"/>
          </a:p>
          <a:p>
            <a:pPr marL="285750" indent="-285750">
              <a:buFontTx/>
              <a:buChar char="-"/>
            </a:pPr>
            <a:r>
              <a:rPr lang="pt-BR" dirty="0" smtClean="0"/>
              <a:t>Quando detectado pelo patologista – Comunicação imediata para o time da tele.</a:t>
            </a:r>
          </a:p>
          <a:p>
            <a:endParaRPr lang="pt-BR" dirty="0" smtClean="0"/>
          </a:p>
          <a:p>
            <a:pPr marL="285750" indent="-285750">
              <a:buFontTx/>
              <a:buChar char="-"/>
            </a:pPr>
            <a:endParaRPr lang="pt-BR" dirty="0"/>
          </a:p>
        </p:txBody>
      </p:sp>
    </p:spTree>
    <p:extLst>
      <p:ext uri="{BB962C8B-B14F-4D97-AF65-F5344CB8AC3E}">
        <p14:creationId xmlns:p14="http://schemas.microsoft.com/office/powerpoint/2010/main" val="226981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 calcmode="lin" valueType="num">
                                      <p:cBhvr additive="base">
                                        <p:cTn id="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anim calcmode="lin" valueType="num">
                                      <p:cBhvr additive="base">
                                        <p:cTn id="13"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anim calcmode="lin" valueType="num">
                                      <p:cBhvr additive="base">
                                        <p:cTn id="19"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idx="5"/>
          </p:nvPr>
        </p:nvSpPr>
        <p:spPr/>
        <p:txBody>
          <a:bodyPr/>
          <a:lstStyle/>
          <a:p>
            <a:fld id="{E5EB560F-5609-4D84-8D38-E478A57AA55D}" type="slidenum">
              <a:rPr lang="pt-BR" smtClean="0"/>
              <a:t>28</a:t>
            </a:fld>
            <a:endParaRPr lang="pt-BR"/>
          </a:p>
        </p:txBody>
      </p:sp>
      <p:sp>
        <p:nvSpPr>
          <p:cNvPr id="5" name="CaixaDeTexto 4"/>
          <p:cNvSpPr txBox="1"/>
          <p:nvPr/>
        </p:nvSpPr>
        <p:spPr>
          <a:xfrm>
            <a:off x="323064" y="51470"/>
            <a:ext cx="5440176" cy="830997"/>
          </a:xfrm>
          <a:prstGeom prst="rect">
            <a:avLst/>
          </a:prstGeom>
          <a:noFill/>
        </p:spPr>
        <p:txBody>
          <a:bodyPr wrap="square" rtlCol="0">
            <a:spAutoFit/>
          </a:bodyPr>
          <a:lstStyle/>
          <a:p>
            <a:pPr algn="ctr"/>
            <a:r>
              <a:rPr lang="pt-BR" sz="2400" b="1" dirty="0" smtClean="0">
                <a:solidFill>
                  <a:srgbClr val="FF6600"/>
                </a:solidFill>
              </a:rPr>
              <a:t>REQUISIÇÕES BÁSICAS PARA O SUCESSO </a:t>
            </a:r>
          </a:p>
          <a:p>
            <a:pPr algn="ctr"/>
            <a:r>
              <a:rPr lang="pt-BR" sz="2400" b="1" dirty="0" smtClean="0">
                <a:solidFill>
                  <a:srgbClr val="FF6600"/>
                </a:solidFill>
              </a:rPr>
              <a:t>DA PATOLOGIA DIGITAL</a:t>
            </a:r>
            <a:endParaRPr lang="pt-BR" sz="2400" b="1" dirty="0">
              <a:solidFill>
                <a:srgbClr val="FF6600"/>
              </a:solidFill>
            </a:endParaRPr>
          </a:p>
        </p:txBody>
      </p:sp>
      <p:sp>
        <p:nvSpPr>
          <p:cNvPr id="4" name="Retângulo 3"/>
          <p:cNvSpPr/>
          <p:nvPr/>
        </p:nvSpPr>
        <p:spPr>
          <a:xfrm>
            <a:off x="5868144" y="4687086"/>
            <a:ext cx="2334037" cy="307777"/>
          </a:xfrm>
          <a:prstGeom prst="rect">
            <a:avLst/>
          </a:prstGeom>
        </p:spPr>
        <p:txBody>
          <a:bodyPr wrap="none">
            <a:spAutoFit/>
          </a:bodyPr>
          <a:lstStyle/>
          <a:p>
            <a:r>
              <a:rPr lang="pt-BR" sz="1400" dirty="0" err="1"/>
              <a:t>Lab</a:t>
            </a:r>
            <a:r>
              <a:rPr lang="pt-BR" sz="1400" dirty="0"/>
              <a:t> </a:t>
            </a:r>
            <a:r>
              <a:rPr lang="pt-BR" sz="1400" dirty="0" err="1"/>
              <a:t>Invest</a:t>
            </a:r>
            <a:r>
              <a:rPr lang="pt-BR" sz="1400" dirty="0"/>
              <a:t> 103 (2023) 100244</a:t>
            </a:r>
          </a:p>
        </p:txBody>
      </p:sp>
      <p:sp>
        <p:nvSpPr>
          <p:cNvPr id="7" name="Retângulo 6"/>
          <p:cNvSpPr/>
          <p:nvPr/>
        </p:nvSpPr>
        <p:spPr>
          <a:xfrm>
            <a:off x="182120" y="1054662"/>
            <a:ext cx="3453776" cy="360040"/>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Uso de ferramentas de AI</a:t>
            </a:r>
          </a:p>
        </p:txBody>
      </p:sp>
      <p:sp>
        <p:nvSpPr>
          <p:cNvPr id="12" name="CaixaDeTexto 11"/>
          <p:cNvSpPr txBox="1"/>
          <p:nvPr/>
        </p:nvSpPr>
        <p:spPr>
          <a:xfrm>
            <a:off x="182120" y="1534604"/>
            <a:ext cx="8224732" cy="2585323"/>
          </a:xfrm>
          <a:prstGeom prst="rect">
            <a:avLst/>
          </a:prstGeom>
          <a:noFill/>
          <a:ln w="38100">
            <a:noFill/>
          </a:ln>
        </p:spPr>
        <p:txBody>
          <a:bodyPr wrap="square" rtlCol="0">
            <a:spAutoFit/>
          </a:bodyPr>
          <a:lstStyle/>
          <a:p>
            <a:pPr marL="285750" indent="-285750">
              <a:buFontTx/>
              <a:buChar char="-"/>
            </a:pPr>
            <a:r>
              <a:rPr lang="pt-BR" dirty="0" smtClean="0"/>
              <a:t>Devem ser validados</a:t>
            </a:r>
          </a:p>
          <a:p>
            <a:pPr marL="285750" indent="-285750">
              <a:buFontTx/>
              <a:buChar char="-"/>
            </a:pPr>
            <a:r>
              <a:rPr lang="pt-BR" dirty="0" smtClean="0"/>
              <a:t>Geralmente cada ferramenta faz uma única análise</a:t>
            </a:r>
          </a:p>
          <a:p>
            <a:pPr marL="285750" indent="-285750">
              <a:buFontTx/>
              <a:buChar char="-"/>
            </a:pPr>
            <a:r>
              <a:rPr lang="pt-BR" dirty="0" smtClean="0"/>
              <a:t>Necessário uma capacidade computacional grande dependendo do tipo de </a:t>
            </a:r>
            <a:r>
              <a:rPr lang="pt-BR" dirty="0" smtClean="0"/>
              <a:t>análise </a:t>
            </a:r>
            <a:r>
              <a:rPr lang="pt-BR" dirty="0" smtClean="0"/>
              <a:t>e do número de lâminas.</a:t>
            </a:r>
          </a:p>
          <a:p>
            <a:pPr marL="285750" indent="-285750">
              <a:buFontTx/>
              <a:buChar char="-"/>
            </a:pPr>
            <a:r>
              <a:rPr lang="pt-BR" dirty="0" smtClean="0"/>
              <a:t>Acionamento manual (mais comum), levando a retardo na liberação de laudos</a:t>
            </a:r>
          </a:p>
          <a:p>
            <a:pPr marL="285750" indent="-285750">
              <a:buFontTx/>
              <a:buChar char="-"/>
            </a:pPr>
            <a:r>
              <a:rPr lang="pt-BR" dirty="0" smtClean="0"/>
              <a:t>Acionamento automático (integrado com LIS para determinada análise)</a:t>
            </a:r>
          </a:p>
          <a:p>
            <a:r>
              <a:rPr lang="pt-BR" dirty="0"/>
              <a:t> </a:t>
            </a:r>
            <a:r>
              <a:rPr lang="pt-BR" dirty="0" smtClean="0"/>
              <a:t>      </a:t>
            </a:r>
            <a:r>
              <a:rPr lang="pt-BR" dirty="0" err="1" smtClean="0"/>
              <a:t>Ex</a:t>
            </a:r>
            <a:r>
              <a:rPr lang="pt-BR" dirty="0" smtClean="0"/>
              <a:t>: busca de H. </a:t>
            </a:r>
            <a:r>
              <a:rPr lang="pt-BR" dirty="0" err="1" smtClean="0"/>
              <a:t>Pylori</a:t>
            </a:r>
            <a:r>
              <a:rPr lang="pt-BR" dirty="0" smtClean="0"/>
              <a:t> em toda biópsia gástrica.</a:t>
            </a:r>
          </a:p>
          <a:p>
            <a:r>
              <a:rPr lang="pt-BR" dirty="0" smtClean="0"/>
              <a:t>              fazer análise de RE, RP, Ki-67 e Her-2 em todos os painéis de mama</a:t>
            </a:r>
          </a:p>
          <a:p>
            <a:endParaRPr lang="pt-BR" dirty="0"/>
          </a:p>
        </p:txBody>
      </p:sp>
    </p:spTree>
    <p:extLst>
      <p:ext uri="{BB962C8B-B14F-4D97-AF65-F5344CB8AC3E}">
        <p14:creationId xmlns:p14="http://schemas.microsoft.com/office/powerpoint/2010/main" val="17126775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539552" y="1108864"/>
            <a:ext cx="3991301" cy="1440160"/>
          </a:xfrm>
          <a:prstGeom prst="rect">
            <a:avLst/>
          </a:prstGeom>
        </p:spPr>
      </p:pic>
      <p:pic>
        <p:nvPicPr>
          <p:cNvPr id="4" name="Imagem 3"/>
          <p:cNvPicPr>
            <a:picLocks noChangeAspect="1"/>
          </p:cNvPicPr>
          <p:nvPr/>
        </p:nvPicPr>
        <p:blipFill>
          <a:blip r:embed="rId3"/>
          <a:stretch>
            <a:fillRect/>
          </a:stretch>
        </p:blipFill>
        <p:spPr>
          <a:xfrm>
            <a:off x="4788024" y="1131590"/>
            <a:ext cx="3862559" cy="1477285"/>
          </a:xfrm>
          <a:prstGeom prst="rect">
            <a:avLst/>
          </a:prstGeom>
        </p:spPr>
      </p:pic>
      <p:pic>
        <p:nvPicPr>
          <p:cNvPr id="5" name="Imagem 4"/>
          <p:cNvPicPr>
            <a:picLocks noChangeAspect="1"/>
          </p:cNvPicPr>
          <p:nvPr/>
        </p:nvPicPr>
        <p:blipFill>
          <a:blip r:embed="rId4"/>
          <a:stretch>
            <a:fillRect/>
          </a:stretch>
        </p:blipFill>
        <p:spPr>
          <a:xfrm>
            <a:off x="613607" y="2715766"/>
            <a:ext cx="3672408" cy="1767268"/>
          </a:xfrm>
          <a:prstGeom prst="rect">
            <a:avLst/>
          </a:prstGeom>
        </p:spPr>
      </p:pic>
      <p:pic>
        <p:nvPicPr>
          <p:cNvPr id="6" name="Imagem 5"/>
          <p:cNvPicPr>
            <a:picLocks noChangeAspect="1"/>
          </p:cNvPicPr>
          <p:nvPr/>
        </p:nvPicPr>
        <p:blipFill>
          <a:blip r:embed="rId5"/>
          <a:stretch>
            <a:fillRect/>
          </a:stretch>
        </p:blipFill>
        <p:spPr>
          <a:xfrm>
            <a:off x="4991111" y="2715766"/>
            <a:ext cx="3456384" cy="1686041"/>
          </a:xfrm>
          <a:prstGeom prst="rect">
            <a:avLst/>
          </a:prstGeom>
        </p:spPr>
      </p:pic>
      <p:sp>
        <p:nvSpPr>
          <p:cNvPr id="7" name="CaixaDeTexto 6"/>
          <p:cNvSpPr txBox="1"/>
          <p:nvPr/>
        </p:nvSpPr>
        <p:spPr>
          <a:xfrm>
            <a:off x="1080174" y="195486"/>
            <a:ext cx="4392488" cy="369332"/>
          </a:xfrm>
          <a:prstGeom prst="rect">
            <a:avLst/>
          </a:prstGeom>
          <a:noFill/>
        </p:spPr>
        <p:txBody>
          <a:bodyPr wrap="square" rtlCol="0">
            <a:spAutoFit/>
          </a:bodyPr>
          <a:lstStyle/>
          <a:p>
            <a:r>
              <a:rPr lang="pt-BR" b="1" dirty="0" smtClean="0">
                <a:solidFill>
                  <a:srgbClr val="002060"/>
                </a:solidFill>
              </a:rPr>
              <a:t>APLICAÇÕES DA PATOLOGIA DIGITAL EM IHC</a:t>
            </a:r>
            <a:endParaRPr lang="pt-BR" b="1" dirty="0">
              <a:solidFill>
                <a:srgbClr val="002060"/>
              </a:solidFill>
            </a:endParaRPr>
          </a:p>
        </p:txBody>
      </p:sp>
      <p:sp>
        <p:nvSpPr>
          <p:cNvPr id="9" name="Retângulo 8"/>
          <p:cNvSpPr/>
          <p:nvPr/>
        </p:nvSpPr>
        <p:spPr>
          <a:xfrm>
            <a:off x="5472662" y="4659982"/>
            <a:ext cx="2814810" cy="307777"/>
          </a:xfrm>
          <a:prstGeom prst="rect">
            <a:avLst/>
          </a:prstGeom>
          <a:noFill/>
          <a:ln>
            <a:noFill/>
          </a:ln>
        </p:spPr>
        <p:txBody>
          <a:bodyPr wrap="none">
            <a:spAutoFit/>
          </a:bodyPr>
          <a:lstStyle/>
          <a:p>
            <a:r>
              <a:rPr lang="pt-BR" sz="1400" b="1" dirty="0" err="1"/>
              <a:t>Modern</a:t>
            </a:r>
            <a:r>
              <a:rPr lang="pt-BR" sz="1400" b="1" dirty="0"/>
              <a:t> </a:t>
            </a:r>
            <a:r>
              <a:rPr lang="pt-BR" sz="1400" b="1" dirty="0" err="1"/>
              <a:t>Pathology</a:t>
            </a:r>
            <a:r>
              <a:rPr lang="pt-BR" sz="1400" b="1" dirty="0"/>
              <a:t> (2022) 35:23–32</a:t>
            </a:r>
          </a:p>
        </p:txBody>
      </p:sp>
    </p:spTree>
    <p:extLst>
      <p:ext uri="{BB962C8B-B14F-4D97-AF65-F5344CB8AC3E}">
        <p14:creationId xmlns:p14="http://schemas.microsoft.com/office/powerpoint/2010/main" val="396758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3D09733-6A35-F9EF-3831-31561A6CF342}"/>
              </a:ext>
            </a:extLst>
          </p:cNvPr>
          <p:cNvSpPr txBox="1"/>
          <p:nvPr/>
        </p:nvSpPr>
        <p:spPr>
          <a:xfrm>
            <a:off x="827584" y="351255"/>
            <a:ext cx="4945969" cy="477054"/>
          </a:xfrm>
          <a:prstGeom prst="rect">
            <a:avLst/>
          </a:prstGeom>
          <a:noFill/>
        </p:spPr>
        <p:txBody>
          <a:bodyPr wrap="none" rtlCol="0">
            <a:spAutoFit/>
          </a:bodyPr>
          <a:lstStyle/>
          <a:p>
            <a:r>
              <a:rPr lang="pt-BR" sz="2500" b="1" dirty="0">
                <a:solidFill>
                  <a:srgbClr val="DE7C00"/>
                </a:solidFill>
              </a:rPr>
              <a:t>CENÁRIO DA PATOLOGIA NO BRASIL</a:t>
            </a:r>
          </a:p>
        </p:txBody>
      </p:sp>
      <p:graphicFrame>
        <p:nvGraphicFramePr>
          <p:cNvPr id="4" name="Objeto 3">
            <a:extLst>
              <a:ext uri="{FF2B5EF4-FFF2-40B4-BE49-F238E27FC236}">
                <a16:creationId xmlns:a16="http://schemas.microsoft.com/office/drawing/2014/main" id="{08A43C1B-7DEC-4BB4-E5E3-7F36D51C55EF}"/>
              </a:ext>
            </a:extLst>
          </p:cNvPr>
          <p:cNvGraphicFramePr>
            <a:graphicFrameLocks noChangeAspect="1"/>
          </p:cNvGraphicFramePr>
          <p:nvPr>
            <p:extLst>
              <p:ext uri="{D42A27DB-BD31-4B8C-83A1-F6EECF244321}">
                <p14:modId xmlns:p14="http://schemas.microsoft.com/office/powerpoint/2010/main" val="3229894878"/>
              </p:ext>
            </p:extLst>
          </p:nvPr>
        </p:nvGraphicFramePr>
        <p:xfrm>
          <a:off x="6228184" y="1255290"/>
          <a:ext cx="2598077" cy="3258872"/>
        </p:xfrm>
        <a:graphic>
          <a:graphicData uri="http://schemas.openxmlformats.org/presentationml/2006/ole">
            <mc:AlternateContent xmlns:mc="http://schemas.openxmlformats.org/markup-compatibility/2006">
              <mc:Choice xmlns:v="urn:schemas-microsoft-com:vml" Requires="v">
                <p:oleObj spid="_x0000_s10293" name="Imagem de Bitmap" r:id="rId3" imgW="3657600" imgH="4587120" progId="Paint.Picture.1">
                  <p:embed/>
                </p:oleObj>
              </mc:Choice>
              <mc:Fallback>
                <p:oleObj name="Imagem de Bitmap" r:id="rId3" imgW="3657600" imgH="4587120" progId="Paint.Picture.1">
                  <p:embed/>
                  <p:pic>
                    <p:nvPicPr>
                      <p:cNvPr id="2" name="Objeto 1">
                        <a:extLst>
                          <a:ext uri="{FF2B5EF4-FFF2-40B4-BE49-F238E27FC236}">
                            <a16:creationId xmlns:a16="http://schemas.microsoft.com/office/drawing/2014/main" id="{08A43C1B-7DEC-4BB4-E5E3-7F36D51C55EF}"/>
                          </a:ext>
                        </a:extLst>
                      </p:cNvPr>
                      <p:cNvPicPr/>
                      <p:nvPr/>
                    </p:nvPicPr>
                    <p:blipFill>
                      <a:blip r:embed="rId4"/>
                      <a:stretch>
                        <a:fillRect/>
                      </a:stretch>
                    </p:blipFill>
                    <p:spPr>
                      <a:xfrm>
                        <a:off x="6228184" y="1255290"/>
                        <a:ext cx="2598077" cy="3258872"/>
                      </a:xfrm>
                      <a:prstGeom prst="rect">
                        <a:avLst/>
                      </a:prstGeom>
                    </p:spPr>
                  </p:pic>
                </p:oleObj>
              </mc:Fallback>
            </mc:AlternateContent>
          </a:graphicData>
        </a:graphic>
      </p:graphicFrame>
      <p:sp>
        <p:nvSpPr>
          <p:cNvPr id="5" name="CaixaDeTexto 4">
            <a:extLst>
              <a:ext uri="{FF2B5EF4-FFF2-40B4-BE49-F238E27FC236}">
                <a16:creationId xmlns:a16="http://schemas.microsoft.com/office/drawing/2014/main" id="{5C9D9D29-A0F5-CCC4-D5CD-102FAF4183EC}"/>
              </a:ext>
            </a:extLst>
          </p:cNvPr>
          <p:cNvSpPr txBox="1"/>
          <p:nvPr/>
        </p:nvSpPr>
        <p:spPr>
          <a:xfrm>
            <a:off x="971600" y="1556152"/>
            <a:ext cx="4176464" cy="369332"/>
          </a:xfrm>
          <a:prstGeom prst="rect">
            <a:avLst/>
          </a:prstGeom>
          <a:noFill/>
        </p:spPr>
        <p:txBody>
          <a:bodyPr wrap="square" rtlCol="0">
            <a:spAutoFit/>
          </a:bodyPr>
          <a:lstStyle/>
          <a:p>
            <a:r>
              <a:rPr lang="pt-BR" dirty="0">
                <a:solidFill>
                  <a:srgbClr val="002060"/>
                </a:solidFill>
              </a:rPr>
              <a:t>3.445 patologistas </a:t>
            </a:r>
          </a:p>
        </p:txBody>
      </p:sp>
      <p:pic>
        <p:nvPicPr>
          <p:cNvPr id="6" name="Gráfico 12" descr="Microscópio estrutura de tópicos">
            <a:extLst>
              <a:ext uri="{FF2B5EF4-FFF2-40B4-BE49-F238E27FC236}">
                <a16:creationId xmlns:a16="http://schemas.microsoft.com/office/drawing/2014/main" id="{BF0EBC8B-8855-5AE2-6B81-884B898F170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511153" y="1434969"/>
            <a:ext cx="494610" cy="494610"/>
          </a:xfrm>
          <a:prstGeom prst="rect">
            <a:avLst/>
          </a:prstGeom>
          <a:solidFill>
            <a:schemeClr val="bg1"/>
          </a:solidFill>
        </p:spPr>
      </p:pic>
      <p:pic>
        <p:nvPicPr>
          <p:cNvPr id="7" name="Gráfico 13" descr="Microscópio estrutura de tópicos">
            <a:extLst>
              <a:ext uri="{FF2B5EF4-FFF2-40B4-BE49-F238E27FC236}">
                <a16:creationId xmlns:a16="http://schemas.microsoft.com/office/drawing/2014/main" id="{C282C2DE-EF9F-BA87-1F45-2727772FABE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98008" y="2168436"/>
            <a:ext cx="494610" cy="494610"/>
          </a:xfrm>
          <a:prstGeom prst="rect">
            <a:avLst/>
          </a:prstGeom>
          <a:solidFill>
            <a:schemeClr val="bg1"/>
          </a:solidFill>
        </p:spPr>
      </p:pic>
      <p:sp>
        <p:nvSpPr>
          <p:cNvPr id="8" name="CaixaDeTexto 7">
            <a:extLst>
              <a:ext uri="{FF2B5EF4-FFF2-40B4-BE49-F238E27FC236}">
                <a16:creationId xmlns:a16="http://schemas.microsoft.com/office/drawing/2014/main" id="{3FEEF085-1B46-5F92-9FB1-EEB0738B124F}"/>
              </a:ext>
            </a:extLst>
          </p:cNvPr>
          <p:cNvSpPr txBox="1"/>
          <p:nvPr/>
        </p:nvSpPr>
        <p:spPr>
          <a:xfrm>
            <a:off x="1023944" y="2255668"/>
            <a:ext cx="4176464" cy="369332"/>
          </a:xfrm>
          <a:prstGeom prst="rect">
            <a:avLst/>
          </a:prstGeom>
          <a:noFill/>
        </p:spPr>
        <p:txBody>
          <a:bodyPr wrap="square" rtlCol="0">
            <a:spAutoFit/>
          </a:bodyPr>
          <a:lstStyle/>
          <a:p>
            <a:r>
              <a:rPr lang="pt-BR" dirty="0">
                <a:solidFill>
                  <a:srgbClr val="002060"/>
                </a:solidFill>
              </a:rPr>
              <a:t>56 % </a:t>
            </a:r>
          </a:p>
        </p:txBody>
      </p:sp>
      <p:pic>
        <p:nvPicPr>
          <p:cNvPr id="9" name="Gráfico 16" descr="Microscópio estrutura de tópicos">
            <a:extLst>
              <a:ext uri="{FF2B5EF4-FFF2-40B4-BE49-F238E27FC236}">
                <a16:creationId xmlns:a16="http://schemas.microsoft.com/office/drawing/2014/main" id="{19BCCE7D-65E1-BF20-7703-3631DDE9B3F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98008" y="2796341"/>
            <a:ext cx="494610" cy="494610"/>
          </a:xfrm>
          <a:prstGeom prst="rect">
            <a:avLst/>
          </a:prstGeom>
          <a:solidFill>
            <a:schemeClr val="bg1"/>
          </a:solidFill>
        </p:spPr>
      </p:pic>
      <p:sp>
        <p:nvSpPr>
          <p:cNvPr id="10" name="CaixaDeTexto 9">
            <a:extLst>
              <a:ext uri="{FF2B5EF4-FFF2-40B4-BE49-F238E27FC236}">
                <a16:creationId xmlns:a16="http://schemas.microsoft.com/office/drawing/2014/main" id="{0496D20B-4644-F1FD-3286-56C19D3B80D0}"/>
              </a:ext>
            </a:extLst>
          </p:cNvPr>
          <p:cNvSpPr txBox="1"/>
          <p:nvPr/>
        </p:nvSpPr>
        <p:spPr>
          <a:xfrm>
            <a:off x="1075054" y="2887347"/>
            <a:ext cx="4176464" cy="369332"/>
          </a:xfrm>
          <a:prstGeom prst="rect">
            <a:avLst/>
          </a:prstGeom>
          <a:noFill/>
        </p:spPr>
        <p:txBody>
          <a:bodyPr wrap="square" rtlCol="0">
            <a:spAutoFit/>
          </a:bodyPr>
          <a:lstStyle/>
          <a:p>
            <a:r>
              <a:rPr lang="pt-BR" dirty="0">
                <a:solidFill>
                  <a:srgbClr val="002060"/>
                </a:solidFill>
              </a:rPr>
              <a:t>12 %  + 70 anos e 2,1 % 29 anos</a:t>
            </a:r>
          </a:p>
        </p:txBody>
      </p:sp>
      <p:pic>
        <p:nvPicPr>
          <p:cNvPr id="11" name="Gráfico 29" descr="Microscópio estrutura de tópicos">
            <a:extLst>
              <a:ext uri="{FF2B5EF4-FFF2-40B4-BE49-F238E27FC236}">
                <a16:creationId xmlns:a16="http://schemas.microsoft.com/office/drawing/2014/main" id="{DE1F1E67-BBDF-2182-54BF-9104F9A8726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69544" y="3596156"/>
            <a:ext cx="494610" cy="494610"/>
          </a:xfrm>
          <a:prstGeom prst="rect">
            <a:avLst/>
          </a:prstGeom>
          <a:solidFill>
            <a:schemeClr val="bg1"/>
          </a:solidFill>
        </p:spPr>
      </p:pic>
      <p:sp>
        <p:nvSpPr>
          <p:cNvPr id="12" name="CaixaDeTexto 11">
            <a:extLst>
              <a:ext uri="{FF2B5EF4-FFF2-40B4-BE49-F238E27FC236}">
                <a16:creationId xmlns:a16="http://schemas.microsoft.com/office/drawing/2014/main" id="{CC575B49-732C-0FB9-751E-D55B87C2A410}"/>
              </a:ext>
            </a:extLst>
          </p:cNvPr>
          <p:cNvSpPr txBox="1"/>
          <p:nvPr/>
        </p:nvSpPr>
        <p:spPr>
          <a:xfrm>
            <a:off x="933999" y="3603632"/>
            <a:ext cx="4176464" cy="1200329"/>
          </a:xfrm>
          <a:prstGeom prst="rect">
            <a:avLst/>
          </a:prstGeom>
          <a:noFill/>
        </p:spPr>
        <p:txBody>
          <a:bodyPr wrap="square" rtlCol="0">
            <a:spAutoFit/>
          </a:bodyPr>
          <a:lstStyle/>
          <a:p>
            <a:r>
              <a:rPr lang="pt-BR" dirty="0">
                <a:solidFill>
                  <a:srgbClr val="002060"/>
                </a:solidFill>
              </a:rPr>
              <a:t>+50% Sudeste</a:t>
            </a:r>
          </a:p>
          <a:p>
            <a:r>
              <a:rPr lang="pt-BR" dirty="0">
                <a:solidFill>
                  <a:srgbClr val="002060"/>
                </a:solidFill>
              </a:rPr>
              <a:t>1/5 Nordeste</a:t>
            </a:r>
          </a:p>
          <a:p>
            <a:r>
              <a:rPr lang="pt-BR" dirty="0">
                <a:solidFill>
                  <a:srgbClr val="002060"/>
                </a:solidFill>
              </a:rPr>
              <a:t>14,5% Sul</a:t>
            </a:r>
          </a:p>
          <a:p>
            <a:r>
              <a:rPr lang="pt-BR" dirty="0">
                <a:solidFill>
                  <a:srgbClr val="002060"/>
                </a:solidFill>
              </a:rPr>
              <a:t>9,5% </a:t>
            </a:r>
            <a:r>
              <a:rPr lang="pt-BR" dirty="0" smtClean="0">
                <a:solidFill>
                  <a:srgbClr val="002060"/>
                </a:solidFill>
              </a:rPr>
              <a:t>CO</a:t>
            </a:r>
            <a:endParaRPr lang="pt-BR" dirty="0">
              <a:solidFill>
                <a:srgbClr val="002060"/>
              </a:solidFill>
            </a:endParaRPr>
          </a:p>
        </p:txBody>
      </p:sp>
      <p:sp>
        <p:nvSpPr>
          <p:cNvPr id="13" name="CaixaDeTexto 12">
            <a:extLst>
              <a:ext uri="{FF2B5EF4-FFF2-40B4-BE49-F238E27FC236}">
                <a16:creationId xmlns:a16="http://schemas.microsoft.com/office/drawing/2014/main" id="{CD8C505B-CE31-A7A7-7F86-CBFE5CBF8AF3}"/>
              </a:ext>
            </a:extLst>
          </p:cNvPr>
          <p:cNvSpPr txBox="1"/>
          <p:nvPr/>
        </p:nvSpPr>
        <p:spPr>
          <a:xfrm>
            <a:off x="6876256" y="4731990"/>
            <a:ext cx="1800200" cy="215444"/>
          </a:xfrm>
          <a:prstGeom prst="rect">
            <a:avLst/>
          </a:prstGeom>
          <a:noFill/>
        </p:spPr>
        <p:txBody>
          <a:bodyPr wrap="square" rtlCol="0">
            <a:spAutoFit/>
          </a:bodyPr>
          <a:lstStyle/>
          <a:p>
            <a:r>
              <a:rPr lang="pt-BR" sz="800" b="1" dirty="0">
                <a:solidFill>
                  <a:srgbClr val="002060"/>
                </a:solidFill>
              </a:rPr>
              <a:t>Fonte: O patologista, número 14, 2022</a:t>
            </a:r>
          </a:p>
        </p:txBody>
      </p:sp>
      <p:pic>
        <p:nvPicPr>
          <p:cNvPr id="14" name="Gráfico 7">
            <a:extLst>
              <a:ext uri="{FF2B5EF4-FFF2-40B4-BE49-F238E27FC236}">
                <a16:creationId xmlns:a16="http://schemas.microsoft.com/office/drawing/2014/main" id="{A9A5A44D-4EFC-8EFF-41E2-84F308E6502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 uri="{837473B0-CC2E-450A-ABE3-18F120FF3D39}">
                <a1611:picAttrSrcUrl xmlns:a1611="http://schemas.microsoft.com/office/drawing/2016/11/main" xmlns="" r:id="rId12"/>
              </a:ext>
            </a:extLst>
          </a:blip>
          <a:stretch>
            <a:fillRect/>
          </a:stretch>
        </p:blipFill>
        <p:spPr>
          <a:xfrm flipH="1">
            <a:off x="1663216" y="2197855"/>
            <a:ext cx="213447" cy="427145"/>
          </a:xfrm>
          <a:prstGeom prst="rect">
            <a:avLst/>
          </a:prstGeom>
          <a:solidFill>
            <a:schemeClr val="bg1"/>
          </a:solidFill>
        </p:spPr>
      </p:pic>
    </p:spTree>
    <p:extLst>
      <p:ext uri="{BB962C8B-B14F-4D97-AF65-F5344CB8AC3E}">
        <p14:creationId xmlns:p14="http://schemas.microsoft.com/office/powerpoint/2010/main" val="38230805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343236" y="27543"/>
            <a:ext cx="5832648" cy="1155598"/>
          </a:xfrm>
          <a:prstGeom prst="rect">
            <a:avLst/>
          </a:prstGeom>
        </p:spPr>
      </p:pic>
      <p:sp>
        <p:nvSpPr>
          <p:cNvPr id="8" name="CaixaDeTexto 7"/>
          <p:cNvSpPr txBox="1"/>
          <p:nvPr/>
        </p:nvSpPr>
        <p:spPr>
          <a:xfrm>
            <a:off x="251520" y="1275606"/>
            <a:ext cx="4536504" cy="2308324"/>
          </a:xfrm>
          <a:prstGeom prst="rect">
            <a:avLst/>
          </a:prstGeom>
          <a:noFill/>
        </p:spPr>
        <p:txBody>
          <a:bodyPr wrap="square" rtlCol="0">
            <a:spAutoFit/>
          </a:bodyPr>
          <a:lstStyle/>
          <a:p>
            <a:r>
              <a:rPr lang="pt-BR" dirty="0" smtClean="0"/>
              <a:t>Meta análise buscando o melhor </a:t>
            </a:r>
            <a:r>
              <a:rPr lang="pt-BR" dirty="0" err="1" smtClean="0"/>
              <a:t>biomarcador</a:t>
            </a:r>
            <a:r>
              <a:rPr lang="pt-BR" dirty="0" smtClean="0"/>
              <a:t> de resposta à </a:t>
            </a:r>
            <a:r>
              <a:rPr lang="pt-BR" dirty="0" err="1" smtClean="0"/>
              <a:t>imunoterapia</a:t>
            </a:r>
            <a:r>
              <a:rPr lang="pt-BR" dirty="0" smtClean="0"/>
              <a:t>:</a:t>
            </a:r>
          </a:p>
          <a:p>
            <a:pPr marL="285750" indent="-285750">
              <a:buFontTx/>
              <a:buChar char="-"/>
            </a:pPr>
            <a:r>
              <a:rPr lang="pt-BR" dirty="0" smtClean="0"/>
              <a:t>IHC</a:t>
            </a:r>
          </a:p>
          <a:p>
            <a:pPr marL="285750" indent="-285750">
              <a:buFontTx/>
              <a:buChar char="-"/>
            </a:pPr>
            <a:r>
              <a:rPr lang="pt-BR" dirty="0" smtClean="0"/>
              <a:t>TMB</a:t>
            </a:r>
          </a:p>
          <a:p>
            <a:pPr marL="285750" indent="-285750">
              <a:buFontTx/>
              <a:buChar char="-"/>
            </a:pPr>
            <a:r>
              <a:rPr lang="pt-BR" dirty="0" smtClean="0"/>
              <a:t>GEP</a:t>
            </a:r>
          </a:p>
          <a:p>
            <a:pPr marL="285750" indent="-285750">
              <a:buFontTx/>
              <a:buChar char="-"/>
            </a:pPr>
            <a:r>
              <a:rPr lang="pt-BR" dirty="0" err="1" smtClean="0"/>
              <a:t>mIHC</a:t>
            </a:r>
            <a:r>
              <a:rPr lang="pt-BR" dirty="0" smtClean="0"/>
              <a:t>/IF</a:t>
            </a:r>
          </a:p>
          <a:p>
            <a:pPr marL="285750" indent="-285750">
              <a:buFontTx/>
              <a:buChar char="-"/>
            </a:pPr>
            <a:endParaRPr lang="pt-BR" dirty="0"/>
          </a:p>
          <a:p>
            <a:pPr marL="285750" indent="-285750">
              <a:buFontTx/>
              <a:buChar char="-"/>
            </a:pPr>
            <a:endParaRPr lang="pt-BR" dirty="0"/>
          </a:p>
        </p:txBody>
      </p:sp>
      <p:pic>
        <p:nvPicPr>
          <p:cNvPr id="11" name="Imagem 10"/>
          <p:cNvPicPr>
            <a:picLocks noChangeAspect="1"/>
          </p:cNvPicPr>
          <p:nvPr/>
        </p:nvPicPr>
        <p:blipFill>
          <a:blip r:embed="rId3"/>
          <a:stretch>
            <a:fillRect/>
          </a:stretch>
        </p:blipFill>
        <p:spPr>
          <a:xfrm>
            <a:off x="3253746" y="1588982"/>
            <a:ext cx="2974437" cy="3126126"/>
          </a:xfrm>
          <a:prstGeom prst="rect">
            <a:avLst/>
          </a:prstGeom>
        </p:spPr>
      </p:pic>
      <p:sp>
        <p:nvSpPr>
          <p:cNvPr id="12" name="Retângulo 11"/>
          <p:cNvSpPr/>
          <p:nvPr/>
        </p:nvSpPr>
        <p:spPr>
          <a:xfrm>
            <a:off x="126677" y="2395798"/>
            <a:ext cx="3024336" cy="2376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Existe a necessidade </a:t>
            </a:r>
            <a:r>
              <a:rPr lang="pt-BR" dirty="0"/>
              <a:t>de</a:t>
            </a:r>
          </a:p>
          <a:p>
            <a:pPr algn="ctr"/>
            <a:r>
              <a:rPr lang="pt-BR" dirty="0"/>
              <a:t>abordagens computacionais mais complexas para decifrar </a:t>
            </a:r>
            <a:r>
              <a:rPr lang="pt-BR" dirty="0" smtClean="0"/>
              <a:t>a biologia </a:t>
            </a:r>
            <a:r>
              <a:rPr lang="pt-BR" dirty="0"/>
              <a:t>e aumentar </a:t>
            </a:r>
            <a:r>
              <a:rPr lang="pt-BR" dirty="0" smtClean="0"/>
              <a:t> </a:t>
            </a:r>
          </a:p>
          <a:p>
            <a:pPr algn="ctr"/>
            <a:r>
              <a:rPr lang="pt-BR" dirty="0" smtClean="0"/>
              <a:t>a </a:t>
            </a:r>
            <a:r>
              <a:rPr lang="pt-BR" dirty="0"/>
              <a:t>utilidade clínica.</a:t>
            </a:r>
          </a:p>
        </p:txBody>
      </p:sp>
      <p:pic>
        <p:nvPicPr>
          <p:cNvPr id="13" name="Imagem 12"/>
          <p:cNvPicPr>
            <a:picLocks noChangeAspect="1"/>
          </p:cNvPicPr>
          <p:nvPr/>
        </p:nvPicPr>
        <p:blipFill>
          <a:blip r:embed="rId4"/>
          <a:stretch>
            <a:fillRect/>
          </a:stretch>
        </p:blipFill>
        <p:spPr>
          <a:xfrm>
            <a:off x="6142757" y="1707653"/>
            <a:ext cx="2929388" cy="2908538"/>
          </a:xfrm>
          <a:prstGeom prst="rect">
            <a:avLst/>
          </a:prstGeom>
        </p:spPr>
      </p:pic>
      <p:sp>
        <p:nvSpPr>
          <p:cNvPr id="14" name="Retângulo 13"/>
          <p:cNvSpPr/>
          <p:nvPr/>
        </p:nvSpPr>
        <p:spPr>
          <a:xfrm>
            <a:off x="5364088" y="4664502"/>
            <a:ext cx="3082190" cy="338554"/>
          </a:xfrm>
          <a:prstGeom prst="rect">
            <a:avLst/>
          </a:prstGeom>
        </p:spPr>
        <p:txBody>
          <a:bodyPr wrap="none">
            <a:spAutoFit/>
          </a:bodyPr>
          <a:lstStyle/>
          <a:p>
            <a:r>
              <a:rPr lang="pt-BR" sz="1600" b="1" dirty="0"/>
              <a:t>JAMA </a:t>
            </a:r>
            <a:r>
              <a:rPr lang="pt-BR" sz="1600" b="1" dirty="0" err="1"/>
              <a:t>Oncol</a:t>
            </a:r>
            <a:r>
              <a:rPr lang="pt-BR" sz="1600" b="1" dirty="0"/>
              <a:t>. 2019;5(8):1195-1204</a:t>
            </a:r>
          </a:p>
        </p:txBody>
      </p:sp>
    </p:spTree>
    <p:extLst>
      <p:ext uri="{BB962C8B-B14F-4D97-AF65-F5344CB8AC3E}">
        <p14:creationId xmlns:p14="http://schemas.microsoft.com/office/powerpoint/2010/main" val="2614871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85A9D207-5CC6-6D35-0F17-87D59FB90180}"/>
              </a:ext>
            </a:extLst>
          </p:cNvPr>
          <p:cNvSpPr txBox="1"/>
          <p:nvPr/>
        </p:nvSpPr>
        <p:spPr>
          <a:xfrm>
            <a:off x="539552" y="123478"/>
            <a:ext cx="5639621" cy="861774"/>
          </a:xfrm>
          <a:prstGeom prst="rect">
            <a:avLst/>
          </a:prstGeom>
          <a:noFill/>
        </p:spPr>
        <p:txBody>
          <a:bodyPr wrap="none" rtlCol="0">
            <a:spAutoFit/>
          </a:bodyPr>
          <a:lstStyle/>
          <a:p>
            <a:r>
              <a:rPr lang="pt-BR" sz="2500" b="1" dirty="0" smtClean="0">
                <a:solidFill>
                  <a:srgbClr val="002060"/>
                </a:solidFill>
              </a:rPr>
              <a:t>INTELIGÊNCIA ARTIFICIAL EM PATOLOGIA</a:t>
            </a:r>
          </a:p>
          <a:p>
            <a:r>
              <a:rPr lang="pt-BR" sz="2500" b="1" dirty="0">
                <a:solidFill>
                  <a:srgbClr val="002060"/>
                </a:solidFill>
              </a:rPr>
              <a:t> </a:t>
            </a:r>
            <a:r>
              <a:rPr lang="pt-BR" sz="2500" b="1" dirty="0" smtClean="0">
                <a:solidFill>
                  <a:srgbClr val="002060"/>
                </a:solidFill>
              </a:rPr>
              <a:t>             POR QUE PRECISAMOS</a:t>
            </a:r>
            <a:r>
              <a:rPr lang="en-US" sz="2500" b="1" dirty="0" smtClean="0">
                <a:solidFill>
                  <a:srgbClr val="002060"/>
                </a:solidFill>
              </a:rPr>
              <a:t>?</a:t>
            </a:r>
            <a:endParaRPr lang="pt-BR" sz="2500" b="1" dirty="0">
              <a:solidFill>
                <a:srgbClr val="002060"/>
              </a:solidFill>
            </a:endParaRPr>
          </a:p>
        </p:txBody>
      </p:sp>
      <p:sp>
        <p:nvSpPr>
          <p:cNvPr id="14" name="CaixaDeTexto 13"/>
          <p:cNvSpPr txBox="1"/>
          <p:nvPr/>
        </p:nvSpPr>
        <p:spPr>
          <a:xfrm>
            <a:off x="395536" y="1705620"/>
            <a:ext cx="8496944" cy="2031325"/>
          </a:xfrm>
          <a:prstGeom prst="rect">
            <a:avLst/>
          </a:prstGeom>
          <a:noFill/>
        </p:spPr>
        <p:txBody>
          <a:bodyPr wrap="square" rtlCol="0">
            <a:spAutoFit/>
          </a:bodyPr>
          <a:lstStyle/>
          <a:p>
            <a:pPr marL="285750" indent="-285750">
              <a:buFontTx/>
              <a:buChar char="-"/>
            </a:pPr>
            <a:r>
              <a:rPr lang="en-US" b="1" dirty="0" err="1" smtClean="0">
                <a:solidFill>
                  <a:srgbClr val="FF6600"/>
                </a:solidFill>
              </a:rPr>
              <a:t>Redu</a:t>
            </a:r>
            <a:r>
              <a:rPr lang="pt-BR" b="1" dirty="0" err="1" smtClean="0">
                <a:solidFill>
                  <a:srgbClr val="FF6600"/>
                </a:solidFill>
              </a:rPr>
              <a:t>ção</a:t>
            </a:r>
            <a:r>
              <a:rPr lang="pt-BR" b="1" dirty="0" smtClean="0">
                <a:solidFill>
                  <a:srgbClr val="FF6600"/>
                </a:solidFill>
              </a:rPr>
              <a:t> do tempo de análise de cada caso.</a:t>
            </a:r>
          </a:p>
          <a:p>
            <a:pPr marL="285750" indent="-285750">
              <a:buFontTx/>
              <a:buChar char="-"/>
            </a:pPr>
            <a:endParaRPr lang="pt-BR" b="1" dirty="0">
              <a:solidFill>
                <a:srgbClr val="FF6600"/>
              </a:solidFill>
            </a:endParaRPr>
          </a:p>
          <a:p>
            <a:pPr marL="285750" indent="-285750">
              <a:buFontTx/>
              <a:buChar char="-"/>
            </a:pPr>
            <a:r>
              <a:rPr lang="pt-BR" b="1" dirty="0" smtClean="0">
                <a:solidFill>
                  <a:srgbClr val="FF6600"/>
                </a:solidFill>
              </a:rPr>
              <a:t>Controle de qualidade          Redução de erros diagnósticos.</a:t>
            </a:r>
          </a:p>
          <a:p>
            <a:pPr marL="285750" indent="-285750">
              <a:buFontTx/>
              <a:buChar char="-"/>
            </a:pPr>
            <a:endParaRPr lang="pt-BR" b="1" dirty="0" smtClean="0">
              <a:solidFill>
                <a:srgbClr val="FF6600"/>
              </a:solidFill>
            </a:endParaRPr>
          </a:p>
          <a:p>
            <a:pPr marL="285750" indent="-285750">
              <a:buFontTx/>
              <a:buChar char="-"/>
            </a:pPr>
            <a:r>
              <a:rPr lang="pt-BR" b="1" dirty="0" smtClean="0">
                <a:solidFill>
                  <a:srgbClr val="FF6600"/>
                </a:solidFill>
              </a:rPr>
              <a:t>Aumento da produção médica .</a:t>
            </a:r>
          </a:p>
          <a:p>
            <a:pPr marL="285750" indent="-285750">
              <a:buFontTx/>
              <a:buChar char="-"/>
            </a:pPr>
            <a:endParaRPr lang="pt-BR" b="1" dirty="0">
              <a:solidFill>
                <a:srgbClr val="FF6600"/>
              </a:solidFill>
            </a:endParaRPr>
          </a:p>
          <a:p>
            <a:pPr marL="285750" indent="-285750">
              <a:buFontTx/>
              <a:buChar char="-"/>
            </a:pPr>
            <a:r>
              <a:rPr lang="pt-BR" b="1" dirty="0" smtClean="0">
                <a:solidFill>
                  <a:srgbClr val="FF6600"/>
                </a:solidFill>
              </a:rPr>
              <a:t>Análises complexas para predição de comportamento biológico ou resposta a drogas.</a:t>
            </a:r>
            <a:endParaRPr lang="pt-BR" b="1" dirty="0">
              <a:solidFill>
                <a:srgbClr val="FF6600"/>
              </a:solidFill>
            </a:endParaRPr>
          </a:p>
        </p:txBody>
      </p:sp>
      <p:sp>
        <p:nvSpPr>
          <p:cNvPr id="15" name="Seta para a Direita 14"/>
          <p:cNvSpPr/>
          <p:nvPr/>
        </p:nvSpPr>
        <p:spPr>
          <a:xfrm>
            <a:off x="2915816" y="2408280"/>
            <a:ext cx="360040" cy="72008"/>
          </a:xfrm>
          <a:prstGeom prst="rightArrow">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smtClean="0">
              <a:solidFill>
                <a:srgbClr val="FF6600"/>
              </a:solidFill>
            </a:endParaRPr>
          </a:p>
        </p:txBody>
      </p:sp>
    </p:spTree>
    <p:extLst>
      <p:ext uri="{BB962C8B-B14F-4D97-AF65-F5344CB8AC3E}">
        <p14:creationId xmlns:p14="http://schemas.microsoft.com/office/powerpoint/2010/main" val="406924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85A9D207-5CC6-6D35-0F17-87D59FB90180}"/>
              </a:ext>
            </a:extLst>
          </p:cNvPr>
          <p:cNvSpPr txBox="1"/>
          <p:nvPr/>
        </p:nvSpPr>
        <p:spPr>
          <a:xfrm>
            <a:off x="546810" y="163889"/>
            <a:ext cx="5639621" cy="477054"/>
          </a:xfrm>
          <a:prstGeom prst="rect">
            <a:avLst/>
          </a:prstGeom>
          <a:noFill/>
        </p:spPr>
        <p:txBody>
          <a:bodyPr wrap="none" rtlCol="0">
            <a:spAutoFit/>
          </a:bodyPr>
          <a:lstStyle/>
          <a:p>
            <a:r>
              <a:rPr lang="pt-BR" sz="2500" b="1" dirty="0" smtClean="0">
                <a:solidFill>
                  <a:srgbClr val="002060"/>
                </a:solidFill>
              </a:rPr>
              <a:t>INTELIGÊNCIA ARTIFICIAL EM PATOLOGIA</a:t>
            </a:r>
            <a:endParaRPr lang="pt-BR" sz="2500" b="1" dirty="0">
              <a:solidFill>
                <a:srgbClr val="002060"/>
              </a:solidFill>
            </a:endParaRPr>
          </a:p>
        </p:txBody>
      </p:sp>
      <p:sp>
        <p:nvSpPr>
          <p:cNvPr id="2" name="Retângulo 1"/>
          <p:cNvSpPr/>
          <p:nvPr/>
        </p:nvSpPr>
        <p:spPr>
          <a:xfrm rot="16200000">
            <a:off x="6623591" y="1645194"/>
            <a:ext cx="720080" cy="2592288"/>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mtClean="0"/>
          </a:p>
        </p:txBody>
      </p:sp>
      <p:sp>
        <p:nvSpPr>
          <p:cNvPr id="7" name="Retângulo 6"/>
          <p:cNvSpPr/>
          <p:nvPr/>
        </p:nvSpPr>
        <p:spPr>
          <a:xfrm rot="16200000">
            <a:off x="6623591" y="2529756"/>
            <a:ext cx="720080" cy="2592288"/>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mtClean="0"/>
          </a:p>
        </p:txBody>
      </p:sp>
      <p:sp>
        <p:nvSpPr>
          <p:cNvPr id="8" name="Retângulo 7"/>
          <p:cNvSpPr/>
          <p:nvPr/>
        </p:nvSpPr>
        <p:spPr>
          <a:xfrm rot="16200000">
            <a:off x="6623591" y="760634"/>
            <a:ext cx="720080" cy="2592288"/>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smtClean="0"/>
          </a:p>
        </p:txBody>
      </p:sp>
      <p:sp>
        <p:nvSpPr>
          <p:cNvPr id="3" name="CaixaDeTexto 2"/>
          <p:cNvSpPr txBox="1"/>
          <p:nvPr/>
        </p:nvSpPr>
        <p:spPr>
          <a:xfrm>
            <a:off x="5849503" y="1872110"/>
            <a:ext cx="2268254" cy="369332"/>
          </a:xfrm>
          <a:prstGeom prst="rect">
            <a:avLst/>
          </a:prstGeom>
          <a:noFill/>
        </p:spPr>
        <p:txBody>
          <a:bodyPr wrap="square" rtlCol="0">
            <a:spAutoFit/>
          </a:bodyPr>
          <a:lstStyle/>
          <a:p>
            <a:r>
              <a:rPr lang="pt-BR" b="1" dirty="0" smtClean="0">
                <a:solidFill>
                  <a:schemeClr val="bg1"/>
                </a:solidFill>
              </a:rPr>
              <a:t>Lâminas digitalizadas</a:t>
            </a:r>
            <a:endParaRPr lang="pt-BR" b="1" dirty="0">
              <a:solidFill>
                <a:schemeClr val="bg1"/>
              </a:solidFill>
            </a:endParaRPr>
          </a:p>
        </p:txBody>
      </p:sp>
      <p:sp>
        <p:nvSpPr>
          <p:cNvPr id="9" name="CaixaDeTexto 8"/>
          <p:cNvSpPr txBox="1"/>
          <p:nvPr/>
        </p:nvSpPr>
        <p:spPr>
          <a:xfrm>
            <a:off x="6119536" y="2635263"/>
            <a:ext cx="2268254" cy="646331"/>
          </a:xfrm>
          <a:prstGeom prst="rect">
            <a:avLst/>
          </a:prstGeom>
          <a:noFill/>
        </p:spPr>
        <p:txBody>
          <a:bodyPr wrap="square" rtlCol="0">
            <a:spAutoFit/>
          </a:bodyPr>
          <a:lstStyle/>
          <a:p>
            <a:r>
              <a:rPr lang="pt-BR" b="1" dirty="0" smtClean="0">
                <a:solidFill>
                  <a:schemeClr val="bg1"/>
                </a:solidFill>
              </a:rPr>
              <a:t>Capacidade computacional</a:t>
            </a:r>
            <a:endParaRPr lang="pt-BR" b="1" dirty="0">
              <a:solidFill>
                <a:schemeClr val="bg1"/>
              </a:solidFill>
            </a:endParaRPr>
          </a:p>
        </p:txBody>
      </p:sp>
      <p:sp>
        <p:nvSpPr>
          <p:cNvPr id="10" name="CaixaDeTexto 9"/>
          <p:cNvSpPr txBox="1"/>
          <p:nvPr/>
        </p:nvSpPr>
        <p:spPr>
          <a:xfrm>
            <a:off x="5994153" y="3500039"/>
            <a:ext cx="2268254" cy="646331"/>
          </a:xfrm>
          <a:prstGeom prst="rect">
            <a:avLst/>
          </a:prstGeom>
          <a:noFill/>
        </p:spPr>
        <p:txBody>
          <a:bodyPr wrap="square" rtlCol="0">
            <a:spAutoFit/>
          </a:bodyPr>
          <a:lstStyle/>
          <a:p>
            <a:r>
              <a:rPr lang="pt-BR" b="1" dirty="0" smtClean="0">
                <a:solidFill>
                  <a:schemeClr val="bg1"/>
                </a:solidFill>
              </a:rPr>
              <a:t>Plataformas de anotação</a:t>
            </a:r>
            <a:endParaRPr lang="pt-BR" b="1" dirty="0">
              <a:solidFill>
                <a:schemeClr val="bg1"/>
              </a:solidFill>
            </a:endParaRPr>
          </a:p>
        </p:txBody>
      </p:sp>
      <p:sp>
        <p:nvSpPr>
          <p:cNvPr id="4" name="Retângulo 3"/>
          <p:cNvSpPr/>
          <p:nvPr/>
        </p:nvSpPr>
        <p:spPr>
          <a:xfrm>
            <a:off x="546810" y="1767635"/>
            <a:ext cx="2664296" cy="830997"/>
          </a:xfrm>
          <a:prstGeom prst="rect">
            <a:avLst/>
          </a:prstGeom>
          <a:solidFill>
            <a:schemeClr val="accent1">
              <a:lumMod val="75000"/>
            </a:schemeClr>
          </a:solidFill>
        </p:spPr>
        <p:txBody>
          <a:bodyPr wrap="square">
            <a:spAutoFit/>
          </a:bodyPr>
          <a:lstStyle/>
          <a:p>
            <a:r>
              <a:rPr lang="pt-BR" sz="1600" b="1" dirty="0" smtClean="0">
                <a:solidFill>
                  <a:schemeClr val="bg1"/>
                </a:solidFill>
              </a:rPr>
              <a:t>Algoritmos </a:t>
            </a:r>
            <a:r>
              <a:rPr lang="pt-BR" sz="1600" b="1" dirty="0">
                <a:solidFill>
                  <a:schemeClr val="bg1"/>
                </a:solidFill>
              </a:rPr>
              <a:t>que exibem comportamento semelhante à inteligência humana</a:t>
            </a:r>
          </a:p>
        </p:txBody>
      </p:sp>
      <p:sp>
        <p:nvSpPr>
          <p:cNvPr id="11" name="CaixaDeTexto 10"/>
          <p:cNvSpPr txBox="1"/>
          <p:nvPr/>
        </p:nvSpPr>
        <p:spPr>
          <a:xfrm>
            <a:off x="690826" y="961150"/>
            <a:ext cx="2376264" cy="369332"/>
          </a:xfrm>
          <a:prstGeom prst="rect">
            <a:avLst/>
          </a:prstGeom>
          <a:noFill/>
          <a:ln w="38100">
            <a:solidFill>
              <a:srgbClr val="002060"/>
            </a:solidFill>
          </a:ln>
        </p:spPr>
        <p:txBody>
          <a:bodyPr wrap="square" rtlCol="0">
            <a:spAutoFit/>
          </a:bodyPr>
          <a:lstStyle/>
          <a:p>
            <a:r>
              <a:rPr lang="pt-BR" b="1" dirty="0" smtClean="0">
                <a:solidFill>
                  <a:srgbClr val="FF6600"/>
                </a:solidFill>
              </a:rPr>
              <a:t>ALGORITMOS COM AI</a:t>
            </a:r>
            <a:endParaRPr lang="pt-BR" b="1" dirty="0">
              <a:solidFill>
                <a:srgbClr val="FF6600"/>
              </a:solidFill>
            </a:endParaRPr>
          </a:p>
        </p:txBody>
      </p:sp>
      <p:sp>
        <p:nvSpPr>
          <p:cNvPr id="12" name="Retângulo 11"/>
          <p:cNvSpPr/>
          <p:nvPr/>
        </p:nvSpPr>
        <p:spPr>
          <a:xfrm>
            <a:off x="395536" y="3024558"/>
            <a:ext cx="3228862" cy="1200329"/>
          </a:xfrm>
          <a:prstGeom prst="rect">
            <a:avLst/>
          </a:prstGeom>
          <a:solidFill>
            <a:schemeClr val="accent1">
              <a:lumMod val="75000"/>
            </a:schemeClr>
          </a:solidFill>
        </p:spPr>
        <p:txBody>
          <a:bodyPr wrap="square">
            <a:spAutoFit/>
          </a:bodyPr>
          <a:lstStyle/>
          <a:p>
            <a:r>
              <a:rPr lang="pt-BR" b="1" dirty="0">
                <a:solidFill>
                  <a:schemeClr val="bg1"/>
                </a:solidFill>
              </a:rPr>
              <a:t>R</a:t>
            </a:r>
            <a:r>
              <a:rPr lang="pt-BR" b="1" dirty="0" smtClean="0">
                <a:solidFill>
                  <a:schemeClr val="bg1"/>
                </a:solidFill>
              </a:rPr>
              <a:t>edes </a:t>
            </a:r>
            <a:r>
              <a:rPr lang="pt-BR" b="1" dirty="0">
                <a:solidFill>
                  <a:schemeClr val="bg1"/>
                </a:solidFill>
              </a:rPr>
              <a:t>complexas que tentam </a:t>
            </a:r>
            <a:r>
              <a:rPr lang="pt-BR" b="1" dirty="0" smtClean="0">
                <a:solidFill>
                  <a:schemeClr val="bg1"/>
                </a:solidFill>
              </a:rPr>
              <a:t>imitar </a:t>
            </a:r>
            <a:r>
              <a:rPr lang="pt-BR" b="1" dirty="0">
                <a:solidFill>
                  <a:schemeClr val="bg1"/>
                </a:solidFill>
              </a:rPr>
              <a:t>caminhos neurais </a:t>
            </a:r>
            <a:r>
              <a:rPr lang="pt-BR" b="1" dirty="0" smtClean="0">
                <a:solidFill>
                  <a:schemeClr val="bg1"/>
                </a:solidFill>
              </a:rPr>
              <a:t>humanos e </a:t>
            </a:r>
            <a:r>
              <a:rPr lang="pt-BR" b="1" dirty="0">
                <a:solidFill>
                  <a:schemeClr val="bg1"/>
                </a:solidFill>
              </a:rPr>
              <a:t>assim aprender fatos (redes neurais profundas).</a:t>
            </a:r>
          </a:p>
        </p:txBody>
      </p:sp>
      <p:sp>
        <p:nvSpPr>
          <p:cNvPr id="13" name="CaixaDeTexto 12"/>
          <p:cNvSpPr txBox="1"/>
          <p:nvPr/>
        </p:nvSpPr>
        <p:spPr>
          <a:xfrm>
            <a:off x="5652120" y="941184"/>
            <a:ext cx="2610287" cy="646331"/>
          </a:xfrm>
          <a:prstGeom prst="rect">
            <a:avLst/>
          </a:prstGeom>
          <a:noFill/>
          <a:ln w="28575">
            <a:solidFill>
              <a:srgbClr val="002060"/>
            </a:solidFill>
          </a:ln>
        </p:spPr>
        <p:txBody>
          <a:bodyPr wrap="square" rtlCol="0">
            <a:spAutoFit/>
          </a:bodyPr>
          <a:lstStyle/>
          <a:p>
            <a:pPr algn="ctr"/>
            <a:r>
              <a:rPr lang="pt-BR" b="1" dirty="0" smtClean="0">
                <a:solidFill>
                  <a:srgbClr val="FF6600"/>
                </a:solidFill>
              </a:rPr>
              <a:t>Base para criação de algoritmos</a:t>
            </a:r>
            <a:endParaRPr lang="pt-BR" b="1" dirty="0">
              <a:solidFill>
                <a:srgbClr val="FF6600"/>
              </a:solidFill>
            </a:endParaRPr>
          </a:p>
        </p:txBody>
      </p:sp>
    </p:spTree>
    <p:extLst>
      <p:ext uri="{BB962C8B-B14F-4D97-AF65-F5344CB8AC3E}">
        <p14:creationId xmlns:p14="http://schemas.microsoft.com/office/powerpoint/2010/main" val="346421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3" grpId="0"/>
      <p:bldP spid="9" grpId="0"/>
      <p:bldP spid="10" grpId="0"/>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85A9D207-5CC6-6D35-0F17-87D59FB90180}"/>
              </a:ext>
            </a:extLst>
          </p:cNvPr>
          <p:cNvSpPr txBox="1"/>
          <p:nvPr/>
        </p:nvSpPr>
        <p:spPr>
          <a:xfrm>
            <a:off x="1331640" y="195486"/>
            <a:ext cx="5639621" cy="477054"/>
          </a:xfrm>
          <a:prstGeom prst="rect">
            <a:avLst/>
          </a:prstGeom>
          <a:noFill/>
        </p:spPr>
        <p:txBody>
          <a:bodyPr wrap="none" rtlCol="0">
            <a:spAutoFit/>
          </a:bodyPr>
          <a:lstStyle/>
          <a:p>
            <a:r>
              <a:rPr lang="pt-BR" sz="2500" b="1" dirty="0" smtClean="0">
                <a:solidFill>
                  <a:schemeClr val="bg1"/>
                </a:solidFill>
              </a:rPr>
              <a:t>INTELIGÊNCIA ARTIFICIAL EM PATOLOGIA</a:t>
            </a:r>
          </a:p>
        </p:txBody>
      </p:sp>
      <p:pic>
        <p:nvPicPr>
          <p:cNvPr id="2" name="Imagem 1"/>
          <p:cNvPicPr>
            <a:picLocks noChangeAspect="1"/>
          </p:cNvPicPr>
          <p:nvPr/>
        </p:nvPicPr>
        <p:blipFill>
          <a:blip r:embed="rId2"/>
          <a:stretch>
            <a:fillRect/>
          </a:stretch>
        </p:blipFill>
        <p:spPr>
          <a:xfrm>
            <a:off x="1547664" y="701283"/>
            <a:ext cx="5603712" cy="3960440"/>
          </a:xfrm>
          <a:prstGeom prst="rect">
            <a:avLst/>
          </a:prstGeom>
        </p:spPr>
      </p:pic>
      <p:sp>
        <p:nvSpPr>
          <p:cNvPr id="3" name="Retângulo 2"/>
          <p:cNvSpPr/>
          <p:nvPr/>
        </p:nvSpPr>
        <p:spPr>
          <a:xfrm>
            <a:off x="5936371" y="4661723"/>
            <a:ext cx="3192349" cy="338554"/>
          </a:xfrm>
          <a:prstGeom prst="rect">
            <a:avLst/>
          </a:prstGeom>
        </p:spPr>
        <p:txBody>
          <a:bodyPr wrap="none">
            <a:spAutoFit/>
          </a:bodyPr>
          <a:lstStyle/>
          <a:p>
            <a:r>
              <a:rPr lang="pt-BR" sz="1600" b="1" dirty="0" err="1">
                <a:solidFill>
                  <a:schemeClr val="bg1"/>
                </a:solidFill>
              </a:rPr>
              <a:t>Modern</a:t>
            </a:r>
            <a:r>
              <a:rPr lang="pt-BR" sz="1600" b="1" dirty="0">
                <a:solidFill>
                  <a:schemeClr val="bg1"/>
                </a:solidFill>
              </a:rPr>
              <a:t> </a:t>
            </a:r>
            <a:r>
              <a:rPr lang="pt-BR" sz="1600" b="1" dirty="0" err="1">
                <a:solidFill>
                  <a:schemeClr val="bg1"/>
                </a:solidFill>
              </a:rPr>
              <a:t>Pathology</a:t>
            </a:r>
            <a:r>
              <a:rPr lang="pt-BR" sz="1600" b="1" dirty="0">
                <a:solidFill>
                  <a:schemeClr val="bg1"/>
                </a:solidFill>
              </a:rPr>
              <a:t> (2022) 35:23–32</a:t>
            </a:r>
          </a:p>
        </p:txBody>
      </p:sp>
    </p:spTree>
    <p:extLst>
      <p:ext uri="{BB962C8B-B14F-4D97-AF65-F5344CB8AC3E}">
        <p14:creationId xmlns:p14="http://schemas.microsoft.com/office/powerpoint/2010/main" val="379811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m 2"/>
          <p:cNvPicPr>
            <a:picLocks noChangeAspect="1"/>
          </p:cNvPicPr>
          <p:nvPr/>
        </p:nvPicPr>
        <p:blipFill>
          <a:blip r:embed="rId3"/>
          <a:stretch>
            <a:fillRect/>
          </a:stretch>
        </p:blipFill>
        <p:spPr>
          <a:xfrm>
            <a:off x="1619672" y="195486"/>
            <a:ext cx="5198170" cy="922663"/>
          </a:xfrm>
          <a:prstGeom prst="rect">
            <a:avLst/>
          </a:prstGeom>
        </p:spPr>
      </p:pic>
      <p:sp>
        <p:nvSpPr>
          <p:cNvPr id="6" name="Retângulo 5"/>
          <p:cNvSpPr/>
          <p:nvPr/>
        </p:nvSpPr>
        <p:spPr>
          <a:xfrm>
            <a:off x="107504" y="2139702"/>
            <a:ext cx="3744416" cy="2585323"/>
          </a:xfrm>
          <a:prstGeom prst="rect">
            <a:avLst/>
          </a:prstGeom>
        </p:spPr>
        <p:txBody>
          <a:bodyPr wrap="square">
            <a:spAutoFit/>
          </a:bodyPr>
          <a:lstStyle/>
          <a:p>
            <a:r>
              <a:rPr lang="en-US" dirty="0" err="1" smtClean="0">
                <a:solidFill>
                  <a:srgbClr val="FF6600"/>
                </a:solidFill>
              </a:rPr>
              <a:t>Desenvolvimento</a:t>
            </a:r>
            <a:r>
              <a:rPr lang="en-US" dirty="0" smtClean="0">
                <a:solidFill>
                  <a:srgbClr val="FF6600"/>
                </a:solidFill>
              </a:rPr>
              <a:t> (Philips Scanner)</a:t>
            </a:r>
          </a:p>
          <a:p>
            <a:pPr marL="285750" indent="-285750">
              <a:buFontTx/>
              <a:buChar char="-"/>
            </a:pPr>
            <a:r>
              <a:rPr lang="en-US" dirty="0" smtClean="0">
                <a:solidFill>
                  <a:srgbClr val="FF6600"/>
                </a:solidFill>
              </a:rPr>
              <a:t>Training </a:t>
            </a:r>
            <a:r>
              <a:rPr lang="en-US" dirty="0">
                <a:solidFill>
                  <a:srgbClr val="FF6600"/>
                </a:solidFill>
              </a:rPr>
              <a:t>(1357480 image patches from 549 H&amp;E-stained slides) </a:t>
            </a:r>
            <a:endParaRPr lang="en-US" dirty="0" smtClean="0">
              <a:solidFill>
                <a:srgbClr val="FF6600"/>
              </a:solidFill>
            </a:endParaRPr>
          </a:p>
          <a:p>
            <a:pPr marL="285750" indent="-285750">
              <a:buFontTx/>
              <a:buChar char="-"/>
            </a:pPr>
            <a:r>
              <a:rPr lang="en-US" dirty="0" smtClean="0">
                <a:solidFill>
                  <a:srgbClr val="FF6600"/>
                </a:solidFill>
              </a:rPr>
              <a:t>Internal </a:t>
            </a:r>
            <a:r>
              <a:rPr lang="en-US" dirty="0">
                <a:solidFill>
                  <a:srgbClr val="FF6600"/>
                </a:solidFill>
              </a:rPr>
              <a:t>test (2501 H&amp;E-stained slides) datasets. </a:t>
            </a:r>
            <a:endParaRPr lang="en-US" dirty="0" smtClean="0">
              <a:solidFill>
                <a:srgbClr val="FF6600"/>
              </a:solidFill>
            </a:endParaRPr>
          </a:p>
          <a:p>
            <a:endParaRPr lang="en-US" dirty="0">
              <a:solidFill>
                <a:srgbClr val="FF6600"/>
              </a:solidFill>
            </a:endParaRPr>
          </a:p>
          <a:p>
            <a:r>
              <a:rPr lang="en-US" dirty="0" err="1" smtClean="0">
                <a:solidFill>
                  <a:srgbClr val="FF6600"/>
                </a:solidFill>
              </a:rPr>
              <a:t>Validação</a:t>
            </a:r>
            <a:r>
              <a:rPr lang="en-US" dirty="0" smtClean="0">
                <a:solidFill>
                  <a:srgbClr val="FF6600"/>
                </a:solidFill>
              </a:rPr>
              <a:t> (AT2 APERIO)</a:t>
            </a:r>
          </a:p>
          <a:p>
            <a:r>
              <a:rPr lang="en-US" dirty="0" smtClean="0">
                <a:solidFill>
                  <a:srgbClr val="FF6600"/>
                </a:solidFill>
              </a:rPr>
              <a:t>- external </a:t>
            </a:r>
            <a:r>
              <a:rPr lang="en-US" dirty="0">
                <a:solidFill>
                  <a:srgbClr val="FF6600"/>
                </a:solidFill>
              </a:rPr>
              <a:t>dataset of 100 consecutive cases (1627 H&amp;E-stained slides</a:t>
            </a:r>
            <a:r>
              <a:rPr lang="en-US" dirty="0" smtClean="0">
                <a:solidFill>
                  <a:srgbClr val="FF6600"/>
                </a:solidFill>
              </a:rPr>
              <a:t>)</a:t>
            </a:r>
            <a:endParaRPr lang="pt-BR" dirty="0">
              <a:solidFill>
                <a:srgbClr val="FF6600"/>
              </a:solidFill>
            </a:endParaRPr>
          </a:p>
        </p:txBody>
      </p:sp>
      <p:pic>
        <p:nvPicPr>
          <p:cNvPr id="7" name="Imagem 6"/>
          <p:cNvPicPr>
            <a:picLocks noChangeAspect="1"/>
          </p:cNvPicPr>
          <p:nvPr/>
        </p:nvPicPr>
        <p:blipFill>
          <a:blip r:embed="rId4"/>
          <a:stretch>
            <a:fillRect/>
          </a:stretch>
        </p:blipFill>
        <p:spPr>
          <a:xfrm>
            <a:off x="4283968" y="1102874"/>
            <a:ext cx="4688354" cy="2755057"/>
          </a:xfrm>
          <a:prstGeom prst="rect">
            <a:avLst/>
          </a:prstGeom>
        </p:spPr>
      </p:pic>
      <p:sp>
        <p:nvSpPr>
          <p:cNvPr id="8" name="Triângulo isósceles 7"/>
          <p:cNvSpPr/>
          <p:nvPr/>
        </p:nvSpPr>
        <p:spPr>
          <a:xfrm>
            <a:off x="4218757" y="4011910"/>
            <a:ext cx="216024" cy="288032"/>
          </a:xfrm>
          <a:prstGeom prst="triangle">
            <a:avLst/>
          </a:prstGeom>
          <a:solidFill>
            <a:srgbClr val="FF0000"/>
          </a:solidFill>
          <a:ln w="25400" cap="flat" cmpd="sng" algn="ctr">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mtClean="0"/>
          </a:p>
        </p:txBody>
      </p:sp>
      <p:sp>
        <p:nvSpPr>
          <p:cNvPr id="9" name="CaixaDeTexto 8"/>
          <p:cNvSpPr txBox="1"/>
          <p:nvPr/>
        </p:nvSpPr>
        <p:spPr>
          <a:xfrm>
            <a:off x="4434781" y="3971260"/>
            <a:ext cx="4104456" cy="369332"/>
          </a:xfrm>
          <a:prstGeom prst="rect">
            <a:avLst/>
          </a:prstGeom>
          <a:noFill/>
        </p:spPr>
        <p:txBody>
          <a:bodyPr wrap="square" rtlCol="0">
            <a:spAutoFit/>
          </a:bodyPr>
          <a:lstStyle/>
          <a:p>
            <a:endParaRPr lang="pt-BR" dirty="0"/>
          </a:p>
        </p:txBody>
      </p:sp>
      <p:graphicFrame>
        <p:nvGraphicFramePr>
          <p:cNvPr id="10" name="Tabela 9"/>
          <p:cNvGraphicFramePr>
            <a:graphicFrameLocks noGrp="1"/>
          </p:cNvGraphicFramePr>
          <p:nvPr>
            <p:extLst>
              <p:ext uri="{D42A27DB-BD31-4B8C-83A1-F6EECF244321}">
                <p14:modId xmlns:p14="http://schemas.microsoft.com/office/powerpoint/2010/main" val="1654580166"/>
              </p:ext>
            </p:extLst>
          </p:nvPr>
        </p:nvGraphicFramePr>
        <p:xfrm>
          <a:off x="4572000" y="3892125"/>
          <a:ext cx="4183262" cy="1097280"/>
        </p:xfrm>
        <a:graphic>
          <a:graphicData uri="http://schemas.openxmlformats.org/drawingml/2006/table">
            <a:tbl>
              <a:tblPr firstRow="1" bandRow="1">
                <a:tableStyleId>{5C22544A-7EE6-4342-B048-85BDC9FD1C3A}</a:tableStyleId>
              </a:tblPr>
              <a:tblGrid>
                <a:gridCol w="2091631">
                  <a:extLst>
                    <a:ext uri="{9D8B030D-6E8A-4147-A177-3AD203B41FA5}">
                      <a16:colId xmlns:a16="http://schemas.microsoft.com/office/drawing/2014/main" val="2623768367"/>
                    </a:ext>
                  </a:extLst>
                </a:gridCol>
                <a:gridCol w="2091631">
                  <a:extLst>
                    <a:ext uri="{9D8B030D-6E8A-4147-A177-3AD203B41FA5}">
                      <a16:colId xmlns:a16="http://schemas.microsoft.com/office/drawing/2014/main" val="2935368579"/>
                    </a:ext>
                  </a:extLst>
                </a:gridCol>
              </a:tblGrid>
              <a:tr h="291065">
                <a:tc>
                  <a:txBody>
                    <a:bodyPr/>
                    <a:lstStyle/>
                    <a:p>
                      <a:r>
                        <a:rPr lang="pt-BR" dirty="0" smtClean="0"/>
                        <a:t>Patologista</a:t>
                      </a:r>
                      <a:endParaRPr lang="pt-BR" dirty="0"/>
                    </a:p>
                  </a:txBody>
                  <a:tcPr/>
                </a:tc>
                <a:tc>
                  <a:txBody>
                    <a:bodyPr/>
                    <a:lstStyle/>
                    <a:p>
                      <a:r>
                        <a:rPr lang="pt-BR" dirty="0" smtClean="0"/>
                        <a:t>AI</a:t>
                      </a:r>
                      <a:endParaRPr lang="pt-BR" dirty="0"/>
                    </a:p>
                  </a:txBody>
                  <a:tcPr/>
                </a:tc>
                <a:extLst>
                  <a:ext uri="{0D108BD9-81ED-4DB2-BD59-A6C34878D82A}">
                    <a16:rowId xmlns:a16="http://schemas.microsoft.com/office/drawing/2014/main" val="4273952322"/>
                  </a:ext>
                </a:extLst>
              </a:tr>
              <a:tr h="291065">
                <a:tc>
                  <a:txBody>
                    <a:bodyPr/>
                    <a:lstStyle/>
                    <a:p>
                      <a:r>
                        <a:rPr lang="pt-BR" dirty="0" smtClean="0"/>
                        <a:t>Benigno</a:t>
                      </a:r>
                      <a:endParaRPr lang="pt-BR" dirty="0"/>
                    </a:p>
                  </a:txBody>
                  <a:tcPr/>
                </a:tc>
                <a:tc>
                  <a:txBody>
                    <a:bodyPr/>
                    <a:lstStyle/>
                    <a:p>
                      <a:r>
                        <a:rPr lang="pt-BR" dirty="0" smtClean="0"/>
                        <a:t>Positivo</a:t>
                      </a:r>
                      <a:endParaRPr lang="pt-BR" dirty="0"/>
                    </a:p>
                  </a:txBody>
                  <a:tcPr/>
                </a:tc>
                <a:extLst>
                  <a:ext uri="{0D108BD9-81ED-4DB2-BD59-A6C34878D82A}">
                    <a16:rowId xmlns:a16="http://schemas.microsoft.com/office/drawing/2014/main" val="609544977"/>
                  </a:ext>
                </a:extLst>
              </a:tr>
              <a:tr h="291065">
                <a:tc>
                  <a:txBody>
                    <a:bodyPr/>
                    <a:lstStyle/>
                    <a:p>
                      <a:r>
                        <a:rPr lang="pt-BR" dirty="0" err="1" smtClean="0"/>
                        <a:t>Gleason</a:t>
                      </a:r>
                      <a:r>
                        <a:rPr lang="pt-BR" dirty="0" smtClean="0"/>
                        <a:t> 6</a:t>
                      </a:r>
                      <a:endParaRPr lang="pt-BR" dirty="0"/>
                    </a:p>
                  </a:txBody>
                  <a:tcPr/>
                </a:tc>
                <a:tc>
                  <a:txBody>
                    <a:bodyPr/>
                    <a:lstStyle/>
                    <a:p>
                      <a:r>
                        <a:rPr lang="pt-BR" dirty="0" err="1" smtClean="0"/>
                        <a:t>Gleason</a:t>
                      </a:r>
                      <a:r>
                        <a:rPr lang="pt-BR" dirty="0" smtClean="0"/>
                        <a:t> &gt;7</a:t>
                      </a:r>
                      <a:endParaRPr lang="pt-BR" dirty="0"/>
                    </a:p>
                  </a:txBody>
                  <a:tcPr/>
                </a:tc>
                <a:extLst>
                  <a:ext uri="{0D108BD9-81ED-4DB2-BD59-A6C34878D82A}">
                    <a16:rowId xmlns:a16="http://schemas.microsoft.com/office/drawing/2014/main" val="2978458447"/>
                  </a:ext>
                </a:extLst>
              </a:tr>
            </a:tbl>
          </a:graphicData>
        </a:graphic>
      </p:graphicFrame>
      <p:sp>
        <p:nvSpPr>
          <p:cNvPr id="11" name="Retângulo 10"/>
          <p:cNvSpPr/>
          <p:nvPr/>
        </p:nvSpPr>
        <p:spPr>
          <a:xfrm>
            <a:off x="467544" y="1563638"/>
            <a:ext cx="2448272" cy="288032"/>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GALEN PROSTATE (IBEX)</a:t>
            </a:r>
          </a:p>
        </p:txBody>
      </p:sp>
    </p:spTree>
    <p:extLst>
      <p:ext uri="{BB962C8B-B14F-4D97-AF65-F5344CB8AC3E}">
        <p14:creationId xmlns:p14="http://schemas.microsoft.com/office/powerpoint/2010/main" val="347801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m 2"/>
          <p:cNvPicPr>
            <a:picLocks noChangeAspect="1"/>
          </p:cNvPicPr>
          <p:nvPr/>
        </p:nvPicPr>
        <p:blipFill>
          <a:blip r:embed="rId3"/>
          <a:stretch>
            <a:fillRect/>
          </a:stretch>
        </p:blipFill>
        <p:spPr>
          <a:xfrm>
            <a:off x="1619672" y="195486"/>
            <a:ext cx="5198170" cy="922663"/>
          </a:xfrm>
          <a:prstGeom prst="rect">
            <a:avLst/>
          </a:prstGeom>
        </p:spPr>
      </p:pic>
      <p:pic>
        <p:nvPicPr>
          <p:cNvPr id="2" name="Imagem 1"/>
          <p:cNvPicPr>
            <a:picLocks noChangeAspect="1"/>
          </p:cNvPicPr>
          <p:nvPr/>
        </p:nvPicPr>
        <p:blipFill>
          <a:blip r:embed="rId4"/>
          <a:stretch>
            <a:fillRect/>
          </a:stretch>
        </p:blipFill>
        <p:spPr>
          <a:xfrm>
            <a:off x="887748" y="1118149"/>
            <a:ext cx="7094066" cy="3664949"/>
          </a:xfrm>
          <a:prstGeom prst="rect">
            <a:avLst/>
          </a:prstGeom>
        </p:spPr>
      </p:pic>
      <p:sp>
        <p:nvSpPr>
          <p:cNvPr id="4" name="Retângulo 3"/>
          <p:cNvSpPr/>
          <p:nvPr/>
        </p:nvSpPr>
        <p:spPr>
          <a:xfrm>
            <a:off x="6028878" y="4731990"/>
            <a:ext cx="3007618" cy="307777"/>
          </a:xfrm>
          <a:prstGeom prst="rect">
            <a:avLst/>
          </a:prstGeom>
        </p:spPr>
        <p:txBody>
          <a:bodyPr wrap="none">
            <a:spAutoFit/>
          </a:bodyPr>
          <a:lstStyle/>
          <a:p>
            <a:r>
              <a:rPr lang="en-US" sz="1400" dirty="0">
                <a:solidFill>
                  <a:schemeClr val="bg1"/>
                </a:solidFill>
              </a:rPr>
              <a:t>Lancet Digital Health 2020; 2: e407–16</a:t>
            </a:r>
            <a:endParaRPr lang="pt-BR" sz="1400" dirty="0">
              <a:solidFill>
                <a:schemeClr val="bg1"/>
              </a:solidFill>
            </a:endParaRPr>
          </a:p>
        </p:txBody>
      </p:sp>
      <p:sp>
        <p:nvSpPr>
          <p:cNvPr id="5" name="Retângulo 4"/>
          <p:cNvSpPr/>
          <p:nvPr/>
        </p:nvSpPr>
        <p:spPr>
          <a:xfrm>
            <a:off x="3851920" y="1203598"/>
            <a:ext cx="864096" cy="2376264"/>
          </a:xfrm>
          <a:prstGeom prst="rect">
            <a:avLst/>
          </a:prstGeom>
          <a:noFill/>
          <a:ln w="25400" cap="flat" cmpd="sng" algn="ctr">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mtClean="0"/>
          </a:p>
        </p:txBody>
      </p:sp>
      <p:sp>
        <p:nvSpPr>
          <p:cNvPr id="6" name="Retângulo 5"/>
          <p:cNvSpPr/>
          <p:nvPr/>
        </p:nvSpPr>
        <p:spPr>
          <a:xfrm>
            <a:off x="7072942" y="1203598"/>
            <a:ext cx="739418" cy="2376264"/>
          </a:xfrm>
          <a:prstGeom prst="rect">
            <a:avLst/>
          </a:prstGeom>
          <a:noFill/>
          <a:ln w="25400" cap="flat" cmpd="sng" algn="ctr">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mtClean="0"/>
          </a:p>
        </p:txBody>
      </p:sp>
    </p:spTree>
    <p:extLst>
      <p:ext uri="{BB962C8B-B14F-4D97-AF65-F5344CB8AC3E}">
        <p14:creationId xmlns:p14="http://schemas.microsoft.com/office/powerpoint/2010/main" val="845876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stretch>
            <a:fillRect/>
          </a:stretch>
        </p:blipFill>
        <p:spPr>
          <a:xfrm>
            <a:off x="201206" y="796446"/>
            <a:ext cx="2251315" cy="1841308"/>
          </a:xfrm>
          <a:prstGeom prst="rect">
            <a:avLst/>
          </a:prstGeom>
        </p:spPr>
      </p:pic>
      <p:pic>
        <p:nvPicPr>
          <p:cNvPr id="14" name="Picture 4" descr="Captura de Tela 2022-03-22 às 01.10.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206" y="2712765"/>
            <a:ext cx="2907964" cy="1709605"/>
          </a:xfrm>
          <a:prstGeom prst="rect">
            <a:avLst/>
          </a:prstGeom>
        </p:spPr>
      </p:pic>
      <p:sp>
        <p:nvSpPr>
          <p:cNvPr id="15" name="Rectangle 9"/>
          <p:cNvSpPr/>
          <p:nvPr/>
        </p:nvSpPr>
        <p:spPr>
          <a:xfrm>
            <a:off x="2123728" y="95631"/>
            <a:ext cx="4241465" cy="584775"/>
          </a:xfrm>
          <a:prstGeom prst="rect">
            <a:avLst/>
          </a:prstGeom>
        </p:spPr>
        <p:txBody>
          <a:bodyPr wrap="square">
            <a:spAutoFit/>
          </a:bodyPr>
          <a:lstStyle/>
          <a:p>
            <a:pPr algn="ctr"/>
            <a:r>
              <a:rPr lang="bg-BG" sz="1600" b="1" dirty="0">
                <a:solidFill>
                  <a:schemeClr val="bg1"/>
                </a:solidFill>
              </a:rPr>
              <a:t>IS mede a resposta imune do hospedeiro no sitio tumoral</a:t>
            </a:r>
            <a:endParaRPr lang="en-US" sz="1600" b="1" dirty="0">
              <a:solidFill>
                <a:schemeClr val="bg1"/>
              </a:solidFill>
            </a:endParaRPr>
          </a:p>
        </p:txBody>
      </p:sp>
      <p:pic>
        <p:nvPicPr>
          <p:cNvPr id="22" name="Imagem 21"/>
          <p:cNvPicPr>
            <a:picLocks noChangeAspect="1"/>
          </p:cNvPicPr>
          <p:nvPr/>
        </p:nvPicPr>
        <p:blipFill>
          <a:blip r:embed="rId4"/>
          <a:stretch>
            <a:fillRect/>
          </a:stretch>
        </p:blipFill>
        <p:spPr>
          <a:xfrm>
            <a:off x="4673005" y="796446"/>
            <a:ext cx="3384376" cy="1903712"/>
          </a:xfrm>
          <a:prstGeom prst="rect">
            <a:avLst/>
          </a:prstGeom>
        </p:spPr>
      </p:pic>
      <p:sp>
        <p:nvSpPr>
          <p:cNvPr id="23" name="TextBox 3"/>
          <p:cNvSpPr txBox="1"/>
          <p:nvPr/>
        </p:nvSpPr>
        <p:spPr>
          <a:xfrm>
            <a:off x="107504" y="4497382"/>
            <a:ext cx="3855395" cy="738664"/>
          </a:xfrm>
          <a:prstGeom prst="rect">
            <a:avLst/>
          </a:prstGeom>
          <a:noFill/>
        </p:spPr>
        <p:txBody>
          <a:bodyPr wrap="square" rtlCol="0">
            <a:spAutoFit/>
          </a:bodyPr>
          <a:lstStyle/>
          <a:p>
            <a:r>
              <a:rPr lang="bg-BG" sz="1050" dirty="0">
                <a:solidFill>
                  <a:schemeClr val="bg1"/>
                </a:solidFill>
              </a:rPr>
              <a:t>Sissy et al. Cancers 13:1281, 2021</a:t>
            </a:r>
          </a:p>
          <a:p>
            <a:r>
              <a:rPr lang="bg-BG" sz="1050" dirty="0">
                <a:solidFill>
                  <a:schemeClr val="bg1"/>
                </a:solidFill>
              </a:rPr>
              <a:t>Lanzi et al. Oncoimmunology 9:1-3, </a:t>
            </a:r>
            <a:r>
              <a:rPr lang="bg-BG" sz="1050" dirty="0" smtClean="0">
                <a:solidFill>
                  <a:schemeClr val="bg1"/>
                </a:solidFill>
              </a:rPr>
              <a:t>2020</a:t>
            </a:r>
            <a:endParaRPr lang="pt-BR" sz="1050" dirty="0" smtClean="0">
              <a:solidFill>
                <a:schemeClr val="bg1"/>
              </a:solidFill>
            </a:endParaRPr>
          </a:p>
          <a:p>
            <a:r>
              <a:rPr lang="pt-BR" sz="1050" dirty="0">
                <a:solidFill>
                  <a:schemeClr val="bg1"/>
                </a:solidFill>
              </a:rPr>
              <a:t>Frederik </a:t>
            </a:r>
            <a:r>
              <a:rPr lang="pt-BR" sz="1050" dirty="0" err="1" smtClean="0">
                <a:solidFill>
                  <a:schemeClr val="bg1"/>
                </a:solidFill>
              </a:rPr>
              <a:t>Großerueschkamp</a:t>
            </a:r>
            <a:r>
              <a:rPr lang="pt-BR" sz="1050" dirty="0">
                <a:solidFill>
                  <a:schemeClr val="bg1"/>
                </a:solidFill>
              </a:rPr>
              <a:t>. </a:t>
            </a:r>
            <a:r>
              <a:rPr lang="pt-BR" sz="1050" dirty="0" err="1">
                <a:solidFill>
                  <a:schemeClr val="bg1"/>
                </a:solidFill>
              </a:rPr>
              <a:t>Visc</a:t>
            </a:r>
            <a:r>
              <a:rPr lang="pt-BR" sz="1050" dirty="0">
                <a:solidFill>
                  <a:schemeClr val="bg1"/>
                </a:solidFill>
              </a:rPr>
              <a:t> </a:t>
            </a:r>
            <a:r>
              <a:rPr lang="pt-BR" sz="1050" dirty="0" err="1">
                <a:solidFill>
                  <a:schemeClr val="bg1"/>
                </a:solidFill>
              </a:rPr>
              <a:t>Med</a:t>
            </a:r>
            <a:r>
              <a:rPr lang="pt-BR" sz="1050" dirty="0">
                <a:solidFill>
                  <a:schemeClr val="bg1"/>
                </a:solidFill>
              </a:rPr>
              <a:t> 2021;37:482–490</a:t>
            </a:r>
            <a:endParaRPr lang="pt-BR" sz="1050" dirty="0" smtClean="0">
              <a:solidFill>
                <a:schemeClr val="bg1"/>
              </a:solidFill>
            </a:endParaRPr>
          </a:p>
          <a:p>
            <a:endParaRPr lang="en-US" sz="1050" dirty="0">
              <a:solidFill>
                <a:schemeClr val="bg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3384334217"/>
              </p:ext>
            </p:extLst>
          </p:nvPr>
        </p:nvGraphicFramePr>
        <p:xfrm>
          <a:off x="3932322" y="4102586"/>
          <a:ext cx="3102132" cy="914400"/>
        </p:xfrm>
        <a:graphic>
          <a:graphicData uri="http://schemas.openxmlformats.org/drawingml/2006/table">
            <a:tbl>
              <a:tblPr firstRow="1" bandRow="1">
                <a:tableStyleId>{6E25E649-3F16-4E02-A733-19D2CDBF48F0}</a:tableStyleId>
              </a:tblPr>
              <a:tblGrid>
                <a:gridCol w="1273507">
                  <a:extLst>
                    <a:ext uri="{9D8B030D-6E8A-4147-A177-3AD203B41FA5}">
                      <a16:colId xmlns:a16="http://schemas.microsoft.com/office/drawing/2014/main" val="20000"/>
                    </a:ext>
                  </a:extLst>
                </a:gridCol>
                <a:gridCol w="968736">
                  <a:extLst>
                    <a:ext uri="{9D8B030D-6E8A-4147-A177-3AD203B41FA5}">
                      <a16:colId xmlns:a16="http://schemas.microsoft.com/office/drawing/2014/main" val="20001"/>
                    </a:ext>
                  </a:extLst>
                </a:gridCol>
                <a:gridCol w="859889">
                  <a:extLst>
                    <a:ext uri="{9D8B030D-6E8A-4147-A177-3AD203B41FA5}">
                      <a16:colId xmlns:a16="http://schemas.microsoft.com/office/drawing/2014/main" val="20002"/>
                    </a:ext>
                  </a:extLst>
                </a:gridCol>
              </a:tblGrid>
              <a:tr h="235146">
                <a:tc>
                  <a:txBody>
                    <a:bodyPr/>
                    <a:lstStyle/>
                    <a:p>
                      <a:r>
                        <a:rPr lang="en-US" sz="1400" dirty="0" smtClean="0"/>
                        <a:t>N</a:t>
                      </a:r>
                      <a:r>
                        <a:rPr lang="bg-BG" sz="1400" dirty="0" smtClean="0"/>
                        <a:t>=249</a:t>
                      </a:r>
                      <a:endParaRPr lang="en-US" sz="1400" dirty="0"/>
                    </a:p>
                  </a:txBody>
                  <a:tcPr/>
                </a:tc>
                <a:tc>
                  <a:txBody>
                    <a:bodyPr/>
                    <a:lstStyle/>
                    <a:p>
                      <a:r>
                        <a:rPr lang="bg-BG" sz="1400" dirty="0" smtClean="0"/>
                        <a:t>ISb -High</a:t>
                      </a:r>
                      <a:endParaRPr lang="en-US" sz="1400" dirty="0"/>
                    </a:p>
                  </a:txBody>
                  <a:tcPr/>
                </a:tc>
                <a:tc>
                  <a:txBody>
                    <a:bodyPr/>
                    <a:lstStyle/>
                    <a:p>
                      <a:r>
                        <a:rPr lang="bg-BG" sz="1400" dirty="0" smtClean="0"/>
                        <a:t>ISb-Low</a:t>
                      </a:r>
                      <a:endParaRPr lang="en-US" sz="1400" dirty="0"/>
                    </a:p>
                  </a:txBody>
                  <a:tcPr/>
                </a:tc>
                <a:extLst>
                  <a:ext uri="{0D108BD9-81ED-4DB2-BD59-A6C34878D82A}">
                    <a16:rowId xmlns:a16="http://schemas.microsoft.com/office/drawing/2014/main" val="10000"/>
                  </a:ext>
                </a:extLst>
              </a:tr>
              <a:tr h="235146">
                <a:tc>
                  <a:txBody>
                    <a:bodyPr/>
                    <a:lstStyle/>
                    <a:p>
                      <a:r>
                        <a:rPr lang="bg-BG" sz="1400" dirty="0" smtClean="0"/>
                        <a:t>SLD5a</a:t>
                      </a:r>
                      <a:endParaRPr lang="en-US" sz="1400" dirty="0"/>
                    </a:p>
                  </a:txBody>
                  <a:tcPr/>
                </a:tc>
                <a:tc>
                  <a:txBody>
                    <a:bodyPr/>
                    <a:lstStyle/>
                    <a:p>
                      <a:r>
                        <a:rPr lang="bg-BG" sz="1400" dirty="0" smtClean="0"/>
                        <a:t>91,1%</a:t>
                      </a:r>
                      <a:endParaRPr lang="en-US" sz="1400" dirty="0"/>
                    </a:p>
                  </a:txBody>
                  <a:tcPr/>
                </a:tc>
                <a:tc>
                  <a:txBody>
                    <a:bodyPr/>
                    <a:lstStyle/>
                    <a:p>
                      <a:r>
                        <a:rPr lang="bg-BG" sz="1400" dirty="0" smtClean="0"/>
                        <a:t>65,8%</a:t>
                      </a:r>
                      <a:endParaRPr lang="en-US" sz="1400" dirty="0"/>
                    </a:p>
                  </a:txBody>
                  <a:tcPr/>
                </a:tc>
                <a:extLst>
                  <a:ext uri="{0D108BD9-81ED-4DB2-BD59-A6C34878D82A}">
                    <a16:rowId xmlns:a16="http://schemas.microsoft.com/office/drawing/2014/main" val="10001"/>
                  </a:ext>
                </a:extLst>
              </a:tr>
              <a:tr h="235146">
                <a:tc>
                  <a:txBody>
                    <a:bodyPr/>
                    <a:lstStyle/>
                    <a:p>
                      <a:r>
                        <a:rPr lang="bg-BG" sz="1400" dirty="0" smtClean="0"/>
                        <a:t>Good resp nT</a:t>
                      </a:r>
                      <a:endParaRPr lang="en-US" sz="1400" dirty="0"/>
                    </a:p>
                  </a:txBody>
                  <a:tcPr/>
                </a:tc>
                <a:tc>
                  <a:txBody>
                    <a:bodyPr/>
                    <a:lstStyle/>
                    <a:p>
                      <a:r>
                        <a:rPr lang="bg-BG" sz="1400" dirty="0" smtClean="0"/>
                        <a:t>6x mais</a:t>
                      </a:r>
                      <a:endParaRPr lang="en-US" sz="1400" dirty="0"/>
                    </a:p>
                  </a:txBody>
                  <a:tcPr/>
                </a:tc>
                <a:tc>
                  <a:txBody>
                    <a:bodyPr/>
                    <a:lstStyle/>
                    <a:p>
                      <a:r>
                        <a:rPr lang="bg-BG" sz="1400" dirty="0" smtClean="0"/>
                        <a:t>-</a:t>
                      </a:r>
                      <a:endParaRPr lang="en-US" sz="1400" dirty="0"/>
                    </a:p>
                  </a:txBody>
                  <a:tcPr/>
                </a:tc>
                <a:extLst>
                  <a:ext uri="{0D108BD9-81ED-4DB2-BD59-A6C34878D82A}">
                    <a16:rowId xmlns:a16="http://schemas.microsoft.com/office/drawing/2014/main" val="10002"/>
                  </a:ext>
                </a:extLst>
              </a:tr>
            </a:tbl>
          </a:graphicData>
        </a:graphic>
      </p:graphicFrame>
      <p:pic>
        <p:nvPicPr>
          <p:cNvPr id="9" name="Picture 8" descr="Captura de Tela 2022-03-22 às 16.55.2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9569" y="2752291"/>
            <a:ext cx="3259956" cy="1372613"/>
          </a:xfrm>
          <a:prstGeom prst="rect">
            <a:avLst/>
          </a:prstGeom>
        </p:spPr>
      </p:pic>
      <p:pic>
        <p:nvPicPr>
          <p:cNvPr id="10" name="Picture 1" descr="Captura de Tela 2022-03-22 às 16.59.2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0119" y="2859782"/>
            <a:ext cx="1729757" cy="2094928"/>
          </a:xfrm>
          <a:prstGeom prst="rect">
            <a:avLst/>
          </a:prstGeom>
        </p:spPr>
      </p:pic>
    </p:spTree>
    <p:extLst>
      <p:ext uri="{BB962C8B-B14F-4D97-AF65-F5344CB8AC3E}">
        <p14:creationId xmlns:p14="http://schemas.microsoft.com/office/powerpoint/2010/main" val="314089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3"/>
          <a:srcRect r="8497"/>
          <a:stretch/>
        </p:blipFill>
        <p:spPr>
          <a:xfrm>
            <a:off x="2195736" y="71923"/>
            <a:ext cx="4928380" cy="636141"/>
          </a:xfrm>
          <a:prstGeom prst="rect">
            <a:avLst/>
          </a:prstGeom>
        </p:spPr>
      </p:pic>
      <p:sp>
        <p:nvSpPr>
          <p:cNvPr id="8" name="Retângulo 7"/>
          <p:cNvSpPr/>
          <p:nvPr/>
        </p:nvSpPr>
        <p:spPr>
          <a:xfrm>
            <a:off x="6797314" y="4731990"/>
            <a:ext cx="2371162" cy="253916"/>
          </a:xfrm>
          <a:prstGeom prst="rect">
            <a:avLst/>
          </a:prstGeom>
        </p:spPr>
        <p:txBody>
          <a:bodyPr wrap="none">
            <a:spAutoFit/>
          </a:bodyPr>
          <a:lstStyle/>
          <a:p>
            <a:r>
              <a:rPr lang="pt-BR" sz="1050" b="1" dirty="0" err="1"/>
              <a:t>Gastroenterology</a:t>
            </a:r>
            <a:r>
              <a:rPr lang="pt-BR" sz="1050" b="1" dirty="0"/>
              <a:t> 2020;159:1406–1416</a:t>
            </a:r>
          </a:p>
        </p:txBody>
      </p:sp>
      <p:pic>
        <p:nvPicPr>
          <p:cNvPr id="9" name="Imagem 8"/>
          <p:cNvPicPr>
            <a:picLocks noChangeAspect="1"/>
          </p:cNvPicPr>
          <p:nvPr/>
        </p:nvPicPr>
        <p:blipFill>
          <a:blip r:embed="rId4"/>
          <a:stretch>
            <a:fillRect/>
          </a:stretch>
        </p:blipFill>
        <p:spPr>
          <a:xfrm>
            <a:off x="251520" y="987574"/>
            <a:ext cx="3531493" cy="1439898"/>
          </a:xfrm>
          <a:prstGeom prst="rect">
            <a:avLst/>
          </a:prstGeom>
        </p:spPr>
      </p:pic>
      <p:pic>
        <p:nvPicPr>
          <p:cNvPr id="10" name="Imagem 9"/>
          <p:cNvPicPr>
            <a:picLocks noChangeAspect="1"/>
          </p:cNvPicPr>
          <p:nvPr/>
        </p:nvPicPr>
        <p:blipFill>
          <a:blip r:embed="rId5"/>
          <a:stretch>
            <a:fillRect/>
          </a:stretch>
        </p:blipFill>
        <p:spPr>
          <a:xfrm>
            <a:off x="251520" y="2427472"/>
            <a:ext cx="3372425" cy="2486183"/>
          </a:xfrm>
          <a:prstGeom prst="rect">
            <a:avLst/>
          </a:prstGeom>
        </p:spPr>
      </p:pic>
      <p:sp>
        <p:nvSpPr>
          <p:cNvPr id="11" name="Retângulo 10"/>
          <p:cNvSpPr/>
          <p:nvPr/>
        </p:nvSpPr>
        <p:spPr>
          <a:xfrm>
            <a:off x="1763688" y="3795886"/>
            <a:ext cx="1800200" cy="1117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Imagem 11"/>
          <p:cNvPicPr>
            <a:picLocks noChangeAspect="1"/>
          </p:cNvPicPr>
          <p:nvPr/>
        </p:nvPicPr>
        <p:blipFill>
          <a:blip r:embed="rId6"/>
          <a:stretch>
            <a:fillRect/>
          </a:stretch>
        </p:blipFill>
        <p:spPr>
          <a:xfrm>
            <a:off x="3817961" y="627534"/>
            <a:ext cx="2636304" cy="4286121"/>
          </a:xfrm>
          <a:prstGeom prst="rect">
            <a:avLst/>
          </a:prstGeom>
        </p:spPr>
      </p:pic>
      <p:pic>
        <p:nvPicPr>
          <p:cNvPr id="13" name="Imagem 12"/>
          <p:cNvPicPr>
            <a:picLocks noChangeAspect="1"/>
          </p:cNvPicPr>
          <p:nvPr/>
        </p:nvPicPr>
        <p:blipFill>
          <a:blip r:embed="rId7"/>
          <a:stretch>
            <a:fillRect/>
          </a:stretch>
        </p:blipFill>
        <p:spPr>
          <a:xfrm>
            <a:off x="6454265" y="1186553"/>
            <a:ext cx="2514868" cy="3168081"/>
          </a:xfrm>
          <a:prstGeom prst="rect">
            <a:avLst/>
          </a:prstGeom>
        </p:spPr>
      </p:pic>
      <p:cxnSp>
        <p:nvCxnSpPr>
          <p:cNvPr id="15" name="Conector reto 14"/>
          <p:cNvCxnSpPr/>
          <p:nvPr/>
        </p:nvCxnSpPr>
        <p:spPr>
          <a:xfrm>
            <a:off x="899592" y="2571750"/>
            <a:ext cx="43204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tângulo 1"/>
          <p:cNvSpPr/>
          <p:nvPr/>
        </p:nvSpPr>
        <p:spPr>
          <a:xfrm>
            <a:off x="107504" y="267494"/>
            <a:ext cx="1800200"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smtClean="0"/>
              <a:t>MSI DETECT CONSORTIUM</a:t>
            </a:r>
            <a:endParaRPr lang="pt-BR" sz="1100" b="1" dirty="0"/>
          </a:p>
        </p:txBody>
      </p:sp>
    </p:spTree>
    <p:extLst>
      <p:ext uri="{BB962C8B-B14F-4D97-AF65-F5344CB8AC3E}">
        <p14:creationId xmlns:p14="http://schemas.microsoft.com/office/powerpoint/2010/main" val="178647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3"/>
          <a:srcRect r="8497"/>
          <a:stretch/>
        </p:blipFill>
        <p:spPr>
          <a:xfrm>
            <a:off x="2195736" y="71923"/>
            <a:ext cx="4928380" cy="636141"/>
          </a:xfrm>
          <a:prstGeom prst="rect">
            <a:avLst/>
          </a:prstGeom>
        </p:spPr>
      </p:pic>
      <p:sp>
        <p:nvSpPr>
          <p:cNvPr id="8" name="Retângulo 7"/>
          <p:cNvSpPr/>
          <p:nvPr/>
        </p:nvSpPr>
        <p:spPr>
          <a:xfrm>
            <a:off x="6797314" y="4731990"/>
            <a:ext cx="2343911" cy="253916"/>
          </a:xfrm>
          <a:prstGeom prst="rect">
            <a:avLst/>
          </a:prstGeom>
        </p:spPr>
        <p:txBody>
          <a:bodyPr wrap="none">
            <a:spAutoFit/>
          </a:bodyPr>
          <a:lstStyle/>
          <a:p>
            <a:r>
              <a:rPr lang="pt-BR" sz="1050" dirty="0" err="1"/>
              <a:t>Gastroenterology</a:t>
            </a:r>
            <a:r>
              <a:rPr lang="pt-BR" sz="1050" dirty="0"/>
              <a:t> 2020;159:1406–1416</a:t>
            </a:r>
          </a:p>
        </p:txBody>
      </p:sp>
      <p:sp>
        <p:nvSpPr>
          <p:cNvPr id="11" name="Retângulo 10"/>
          <p:cNvSpPr/>
          <p:nvPr/>
        </p:nvSpPr>
        <p:spPr>
          <a:xfrm>
            <a:off x="1835696" y="3795886"/>
            <a:ext cx="1800200" cy="1117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p:cNvSpPr/>
          <p:nvPr/>
        </p:nvSpPr>
        <p:spPr>
          <a:xfrm>
            <a:off x="7995044" y="3795886"/>
            <a:ext cx="792088"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dirty="0" smtClean="0"/>
              <a:t>AUROC=0,78</a:t>
            </a:r>
            <a:endParaRPr lang="pt-BR" sz="900" dirty="0"/>
          </a:p>
        </p:txBody>
      </p:sp>
      <p:sp>
        <p:nvSpPr>
          <p:cNvPr id="6" name="Retângulo 5"/>
          <p:cNvSpPr/>
          <p:nvPr/>
        </p:nvSpPr>
        <p:spPr>
          <a:xfrm>
            <a:off x="1109152" y="1109654"/>
            <a:ext cx="6336704" cy="34126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7" name="Imagem 6"/>
          <p:cNvPicPr>
            <a:picLocks noChangeAspect="1"/>
          </p:cNvPicPr>
          <p:nvPr/>
        </p:nvPicPr>
        <p:blipFill>
          <a:blip r:embed="rId4"/>
          <a:stretch>
            <a:fillRect/>
          </a:stretch>
        </p:blipFill>
        <p:spPr>
          <a:xfrm>
            <a:off x="1293135" y="1233127"/>
            <a:ext cx="2014316" cy="1584176"/>
          </a:xfrm>
          <a:prstGeom prst="rect">
            <a:avLst/>
          </a:prstGeom>
        </p:spPr>
      </p:pic>
      <p:pic>
        <p:nvPicPr>
          <p:cNvPr id="14" name="Imagem 13"/>
          <p:cNvPicPr>
            <a:picLocks noChangeAspect="1"/>
          </p:cNvPicPr>
          <p:nvPr/>
        </p:nvPicPr>
        <p:blipFill>
          <a:blip r:embed="rId5"/>
          <a:stretch>
            <a:fillRect/>
          </a:stretch>
        </p:blipFill>
        <p:spPr>
          <a:xfrm>
            <a:off x="1293135" y="3150695"/>
            <a:ext cx="2014316" cy="1221255"/>
          </a:xfrm>
          <a:prstGeom prst="rect">
            <a:avLst/>
          </a:prstGeom>
        </p:spPr>
      </p:pic>
      <p:sp>
        <p:nvSpPr>
          <p:cNvPr id="16" name="CaixaDeTexto 15"/>
          <p:cNvSpPr txBox="1"/>
          <p:nvPr/>
        </p:nvSpPr>
        <p:spPr>
          <a:xfrm>
            <a:off x="1293135" y="4354770"/>
            <a:ext cx="2014316" cy="169277"/>
          </a:xfrm>
          <a:prstGeom prst="rect">
            <a:avLst/>
          </a:prstGeom>
          <a:noFill/>
        </p:spPr>
        <p:txBody>
          <a:bodyPr wrap="square" rtlCol="0">
            <a:spAutoFit/>
          </a:bodyPr>
          <a:lstStyle/>
          <a:p>
            <a:r>
              <a:rPr lang="en-US" sz="500" dirty="0"/>
              <a:t>Applied Cancer Research. 37. 13. </a:t>
            </a:r>
            <a:r>
              <a:rPr lang="en-US" sz="500" dirty="0" smtClean="0"/>
              <a:t>10.1186/s41241-017-0020-1</a:t>
            </a:r>
            <a:endParaRPr lang="pt-BR" dirty="0"/>
          </a:p>
        </p:txBody>
      </p:sp>
      <p:sp>
        <p:nvSpPr>
          <p:cNvPr id="17" name="CaixaDeTexto 16"/>
          <p:cNvSpPr txBox="1"/>
          <p:nvPr/>
        </p:nvSpPr>
        <p:spPr>
          <a:xfrm>
            <a:off x="1256177" y="2762521"/>
            <a:ext cx="2088232" cy="338554"/>
          </a:xfrm>
          <a:prstGeom prst="rect">
            <a:avLst/>
          </a:prstGeom>
          <a:noFill/>
        </p:spPr>
        <p:txBody>
          <a:bodyPr wrap="square" rtlCol="0">
            <a:spAutoFit/>
          </a:bodyPr>
          <a:lstStyle/>
          <a:p>
            <a:r>
              <a:rPr lang="pt-BR" sz="800" dirty="0"/>
              <a:t>https://www.lynchscreening.net/implementation/immunohistochemistry-ihc-only-2/</a:t>
            </a:r>
          </a:p>
        </p:txBody>
      </p:sp>
      <p:pic>
        <p:nvPicPr>
          <p:cNvPr id="18" name="Imagem 17"/>
          <p:cNvPicPr>
            <a:picLocks noChangeAspect="1"/>
          </p:cNvPicPr>
          <p:nvPr/>
        </p:nvPicPr>
        <p:blipFill rotWithShape="1">
          <a:blip r:embed="rId6"/>
          <a:srcRect r="23563"/>
          <a:stretch/>
        </p:blipFill>
        <p:spPr>
          <a:xfrm rot="16200000">
            <a:off x="4563855" y="2094729"/>
            <a:ext cx="3246844" cy="1442513"/>
          </a:xfrm>
          <a:prstGeom prst="rect">
            <a:avLst/>
          </a:prstGeom>
        </p:spPr>
      </p:pic>
      <p:sp>
        <p:nvSpPr>
          <p:cNvPr id="19" name="Seta para a Direita 18"/>
          <p:cNvSpPr/>
          <p:nvPr/>
        </p:nvSpPr>
        <p:spPr>
          <a:xfrm>
            <a:off x="3635896" y="2703064"/>
            <a:ext cx="1296144" cy="447631"/>
          </a:xfrm>
          <a:prstGeom prst="rightArrow">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CaixaDeTexto 19"/>
          <p:cNvSpPr txBox="1"/>
          <p:nvPr/>
        </p:nvSpPr>
        <p:spPr>
          <a:xfrm>
            <a:off x="3547428" y="3449737"/>
            <a:ext cx="1748604" cy="646331"/>
          </a:xfrm>
          <a:prstGeom prst="rect">
            <a:avLst/>
          </a:prstGeom>
          <a:noFill/>
        </p:spPr>
        <p:txBody>
          <a:bodyPr wrap="square" rtlCol="0">
            <a:spAutoFit/>
          </a:bodyPr>
          <a:lstStyle/>
          <a:p>
            <a:r>
              <a:rPr lang="pt-BR" b="1" dirty="0" smtClean="0">
                <a:solidFill>
                  <a:schemeClr val="bg1"/>
                </a:solidFill>
              </a:rPr>
              <a:t>Redução de tempo e custos</a:t>
            </a:r>
            <a:endParaRPr lang="pt-BR" b="1" dirty="0">
              <a:solidFill>
                <a:schemeClr val="bg1"/>
              </a:solidFill>
            </a:endParaRPr>
          </a:p>
        </p:txBody>
      </p:sp>
      <p:sp>
        <p:nvSpPr>
          <p:cNvPr id="9" name="CaixaDeTexto 8"/>
          <p:cNvSpPr txBox="1"/>
          <p:nvPr/>
        </p:nvSpPr>
        <p:spPr>
          <a:xfrm>
            <a:off x="3453128" y="1379257"/>
            <a:ext cx="1600636" cy="1200329"/>
          </a:xfrm>
          <a:prstGeom prst="rect">
            <a:avLst/>
          </a:prstGeom>
          <a:noFill/>
          <a:ln>
            <a:solidFill>
              <a:schemeClr val="bg1"/>
            </a:solidFill>
          </a:ln>
        </p:spPr>
        <p:txBody>
          <a:bodyPr wrap="square" rtlCol="0">
            <a:spAutoFit/>
          </a:bodyPr>
          <a:lstStyle/>
          <a:p>
            <a:r>
              <a:rPr lang="pt-BR" sz="1200" dirty="0" smtClean="0">
                <a:solidFill>
                  <a:schemeClr val="bg1"/>
                </a:solidFill>
              </a:rPr>
              <a:t>Algoritmo pode ajudar a selecionar os casos para confirmação já que a sensibilidade gira em torno de 98-99%</a:t>
            </a:r>
            <a:endParaRPr lang="pt-BR" sz="1200" dirty="0">
              <a:solidFill>
                <a:schemeClr val="bg1"/>
              </a:solidFill>
            </a:endParaRPr>
          </a:p>
        </p:txBody>
      </p:sp>
    </p:spTree>
    <p:extLst>
      <p:ext uri="{BB962C8B-B14F-4D97-AF65-F5344CB8AC3E}">
        <p14:creationId xmlns:p14="http://schemas.microsoft.com/office/powerpoint/2010/main" val="122286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anim calcmode="lin" valueType="num">
                                      <p:cBhvr additive="base">
                                        <p:cTn id="3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p:bldP spid="17" grpId="0"/>
      <p:bldP spid="19"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Imagem 8"/>
          <p:cNvPicPr>
            <a:picLocks noChangeAspect="1"/>
          </p:cNvPicPr>
          <p:nvPr/>
        </p:nvPicPr>
        <p:blipFill>
          <a:blip r:embed="rId3"/>
          <a:stretch>
            <a:fillRect/>
          </a:stretch>
        </p:blipFill>
        <p:spPr>
          <a:xfrm>
            <a:off x="0" y="2310094"/>
            <a:ext cx="3834668" cy="2421896"/>
          </a:xfrm>
          <a:prstGeom prst="rect">
            <a:avLst/>
          </a:prstGeom>
        </p:spPr>
      </p:pic>
      <p:pic>
        <p:nvPicPr>
          <p:cNvPr id="10" name="Imagem 9"/>
          <p:cNvPicPr>
            <a:picLocks noChangeAspect="1"/>
          </p:cNvPicPr>
          <p:nvPr/>
        </p:nvPicPr>
        <p:blipFill>
          <a:blip r:embed="rId4"/>
          <a:stretch>
            <a:fillRect/>
          </a:stretch>
        </p:blipFill>
        <p:spPr>
          <a:xfrm>
            <a:off x="1547664" y="195486"/>
            <a:ext cx="5689204" cy="843137"/>
          </a:xfrm>
          <a:prstGeom prst="rect">
            <a:avLst/>
          </a:prstGeom>
        </p:spPr>
      </p:pic>
      <p:pic>
        <p:nvPicPr>
          <p:cNvPr id="13" name="Imagem 12"/>
          <p:cNvPicPr>
            <a:picLocks noChangeAspect="1"/>
          </p:cNvPicPr>
          <p:nvPr/>
        </p:nvPicPr>
        <p:blipFill>
          <a:blip r:embed="rId5"/>
          <a:stretch>
            <a:fillRect/>
          </a:stretch>
        </p:blipFill>
        <p:spPr>
          <a:xfrm>
            <a:off x="6588224" y="4731990"/>
            <a:ext cx="2486025" cy="247650"/>
          </a:xfrm>
          <a:prstGeom prst="rect">
            <a:avLst/>
          </a:prstGeom>
        </p:spPr>
      </p:pic>
      <p:sp>
        <p:nvSpPr>
          <p:cNvPr id="15" name="CaixaDeTexto 14"/>
          <p:cNvSpPr txBox="1"/>
          <p:nvPr/>
        </p:nvSpPr>
        <p:spPr>
          <a:xfrm>
            <a:off x="107504" y="1347614"/>
            <a:ext cx="3168352" cy="923330"/>
          </a:xfrm>
          <a:prstGeom prst="rect">
            <a:avLst/>
          </a:prstGeom>
          <a:solidFill>
            <a:schemeClr val="accent5">
              <a:lumMod val="20000"/>
              <a:lumOff val="80000"/>
            </a:schemeClr>
          </a:solidFill>
        </p:spPr>
        <p:txBody>
          <a:bodyPr wrap="square" rtlCol="0">
            <a:spAutoFit/>
          </a:bodyPr>
          <a:lstStyle/>
          <a:p>
            <a:r>
              <a:rPr lang="pt-BR" b="1" dirty="0" err="1" smtClean="0"/>
              <a:t>Trainning</a:t>
            </a:r>
            <a:r>
              <a:rPr lang="pt-BR" b="1" dirty="0" smtClean="0"/>
              <a:t> </a:t>
            </a:r>
            <a:r>
              <a:rPr lang="pt-BR" b="1" dirty="0" err="1" smtClean="0"/>
              <a:t>Cohort</a:t>
            </a:r>
            <a:r>
              <a:rPr lang="pt-BR" b="1" dirty="0" smtClean="0"/>
              <a:t>     Test </a:t>
            </a:r>
            <a:r>
              <a:rPr lang="pt-BR" b="1" dirty="0" err="1" smtClean="0"/>
              <a:t>cohort</a:t>
            </a:r>
            <a:endParaRPr lang="pt-BR" b="1" dirty="0" smtClean="0"/>
          </a:p>
          <a:p>
            <a:r>
              <a:rPr lang="pt-BR" dirty="0" smtClean="0"/>
              <a:t>28 PDL1+                    41 PDL1 +</a:t>
            </a:r>
          </a:p>
          <a:p>
            <a:r>
              <a:rPr lang="pt-BR" dirty="0" smtClean="0"/>
              <a:t>20 PDL1-                        41 PDL1-</a:t>
            </a:r>
            <a:endParaRPr lang="pt-BR" dirty="0"/>
          </a:p>
        </p:txBody>
      </p:sp>
      <p:pic>
        <p:nvPicPr>
          <p:cNvPr id="21" name="Imagem 20"/>
          <p:cNvPicPr>
            <a:picLocks noChangeAspect="1"/>
          </p:cNvPicPr>
          <p:nvPr/>
        </p:nvPicPr>
        <p:blipFill>
          <a:blip r:embed="rId6"/>
          <a:stretch>
            <a:fillRect/>
          </a:stretch>
        </p:blipFill>
        <p:spPr>
          <a:xfrm>
            <a:off x="3834668" y="1491630"/>
            <a:ext cx="5129820" cy="2739557"/>
          </a:xfrm>
          <a:prstGeom prst="rect">
            <a:avLst/>
          </a:prstGeom>
        </p:spPr>
      </p:pic>
    </p:spTree>
    <p:extLst>
      <p:ext uri="{BB962C8B-B14F-4D97-AF65-F5344CB8AC3E}">
        <p14:creationId xmlns:p14="http://schemas.microsoft.com/office/powerpoint/2010/main" val="29085734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3D09733-6A35-F9EF-3831-31561A6CF342}"/>
              </a:ext>
            </a:extLst>
          </p:cNvPr>
          <p:cNvSpPr txBox="1"/>
          <p:nvPr/>
        </p:nvSpPr>
        <p:spPr>
          <a:xfrm>
            <a:off x="430344" y="267494"/>
            <a:ext cx="4945969" cy="477054"/>
          </a:xfrm>
          <a:prstGeom prst="rect">
            <a:avLst/>
          </a:prstGeom>
          <a:noFill/>
        </p:spPr>
        <p:txBody>
          <a:bodyPr wrap="none" rtlCol="0">
            <a:spAutoFit/>
          </a:bodyPr>
          <a:lstStyle/>
          <a:p>
            <a:r>
              <a:rPr lang="pt-BR" sz="2500" b="1" dirty="0">
                <a:solidFill>
                  <a:srgbClr val="DE7C00"/>
                </a:solidFill>
              </a:rPr>
              <a:t>CENÁRIO DA PATOLOGIA NO BRASIL</a:t>
            </a:r>
          </a:p>
        </p:txBody>
      </p:sp>
      <p:graphicFrame>
        <p:nvGraphicFramePr>
          <p:cNvPr id="4" name="Objeto 3">
            <a:extLst>
              <a:ext uri="{FF2B5EF4-FFF2-40B4-BE49-F238E27FC236}">
                <a16:creationId xmlns:a16="http://schemas.microsoft.com/office/drawing/2014/main" id="{08A43C1B-7DEC-4BB4-E5E3-7F36D51C55EF}"/>
              </a:ext>
            </a:extLst>
          </p:cNvPr>
          <p:cNvGraphicFramePr>
            <a:graphicFrameLocks noChangeAspect="1"/>
          </p:cNvGraphicFramePr>
          <p:nvPr>
            <p:extLst>
              <p:ext uri="{D42A27DB-BD31-4B8C-83A1-F6EECF244321}">
                <p14:modId xmlns:p14="http://schemas.microsoft.com/office/powerpoint/2010/main" val="2004455908"/>
              </p:ext>
            </p:extLst>
          </p:nvPr>
        </p:nvGraphicFramePr>
        <p:xfrm>
          <a:off x="6228184" y="1255290"/>
          <a:ext cx="2598077" cy="3258872"/>
        </p:xfrm>
        <a:graphic>
          <a:graphicData uri="http://schemas.openxmlformats.org/presentationml/2006/ole">
            <mc:AlternateContent xmlns:mc="http://schemas.openxmlformats.org/markup-compatibility/2006">
              <mc:Choice xmlns:v="urn:schemas-microsoft-com:vml" Requires="v">
                <p:oleObj spid="_x0000_s11318" name="Imagem de Bitmap" r:id="rId3" imgW="3657600" imgH="4587120" progId="Paint.Picture.1">
                  <p:embed/>
                </p:oleObj>
              </mc:Choice>
              <mc:Fallback>
                <p:oleObj name="Imagem de Bitmap" r:id="rId3" imgW="3657600" imgH="4587120" progId="Paint.Picture.1">
                  <p:embed/>
                  <p:pic>
                    <p:nvPicPr>
                      <p:cNvPr id="4" name="Objeto 3">
                        <a:extLst>
                          <a:ext uri="{FF2B5EF4-FFF2-40B4-BE49-F238E27FC236}">
                            <a16:creationId xmlns:a16="http://schemas.microsoft.com/office/drawing/2014/main" id="{08A43C1B-7DEC-4BB4-E5E3-7F36D51C55EF}"/>
                          </a:ext>
                        </a:extLst>
                      </p:cNvPr>
                      <p:cNvPicPr/>
                      <p:nvPr/>
                    </p:nvPicPr>
                    <p:blipFill>
                      <a:blip r:embed="rId4"/>
                      <a:stretch>
                        <a:fillRect/>
                      </a:stretch>
                    </p:blipFill>
                    <p:spPr>
                      <a:xfrm>
                        <a:off x="6228184" y="1255290"/>
                        <a:ext cx="2598077" cy="3258872"/>
                      </a:xfrm>
                      <a:prstGeom prst="rect">
                        <a:avLst/>
                      </a:prstGeom>
                    </p:spPr>
                  </p:pic>
                </p:oleObj>
              </mc:Fallback>
            </mc:AlternateContent>
          </a:graphicData>
        </a:graphic>
      </p:graphicFrame>
      <p:sp>
        <p:nvSpPr>
          <p:cNvPr id="13" name="CaixaDeTexto 12">
            <a:extLst>
              <a:ext uri="{FF2B5EF4-FFF2-40B4-BE49-F238E27FC236}">
                <a16:creationId xmlns:a16="http://schemas.microsoft.com/office/drawing/2014/main" id="{CD8C505B-CE31-A7A7-7F86-CBFE5CBF8AF3}"/>
              </a:ext>
            </a:extLst>
          </p:cNvPr>
          <p:cNvSpPr txBox="1"/>
          <p:nvPr/>
        </p:nvSpPr>
        <p:spPr>
          <a:xfrm>
            <a:off x="6516216" y="4731990"/>
            <a:ext cx="1800200" cy="215444"/>
          </a:xfrm>
          <a:prstGeom prst="rect">
            <a:avLst/>
          </a:prstGeom>
          <a:noFill/>
        </p:spPr>
        <p:txBody>
          <a:bodyPr wrap="square" rtlCol="0">
            <a:spAutoFit/>
          </a:bodyPr>
          <a:lstStyle/>
          <a:p>
            <a:r>
              <a:rPr lang="pt-BR" sz="800" b="1" dirty="0">
                <a:solidFill>
                  <a:srgbClr val="002060"/>
                </a:solidFill>
              </a:rPr>
              <a:t>Fonte: O patologista, número 14, 2022</a:t>
            </a:r>
          </a:p>
        </p:txBody>
      </p:sp>
      <p:pic>
        <p:nvPicPr>
          <p:cNvPr id="15" name="Imagem 14" descr="Uma imagem contendo Texto&#10;&#10;Descrição gerada automaticamente">
            <a:extLst>
              <a:ext uri="{FF2B5EF4-FFF2-40B4-BE49-F238E27FC236}">
                <a16:creationId xmlns:a16="http://schemas.microsoft.com/office/drawing/2014/main" id="{DAFC924B-58CE-6368-D7FA-D20E4526A1E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xmlns="" r:id="rId14"/>
              </a:ext>
            </a:extLst>
          </a:blip>
          <a:stretch>
            <a:fillRect/>
          </a:stretch>
        </p:blipFill>
        <p:spPr>
          <a:xfrm>
            <a:off x="107504" y="1255291"/>
            <a:ext cx="5385114" cy="2828628"/>
          </a:xfrm>
          <a:prstGeom prst="rect">
            <a:avLst/>
          </a:prstGeom>
        </p:spPr>
      </p:pic>
      <p:sp>
        <p:nvSpPr>
          <p:cNvPr id="16" name="CaixaDeTexto 15">
            <a:extLst>
              <a:ext uri="{FF2B5EF4-FFF2-40B4-BE49-F238E27FC236}">
                <a16:creationId xmlns:a16="http://schemas.microsoft.com/office/drawing/2014/main" id="{01E5B8B6-40DF-59FC-DD0E-62814B616C31}"/>
              </a:ext>
            </a:extLst>
          </p:cNvPr>
          <p:cNvSpPr txBox="1"/>
          <p:nvPr/>
        </p:nvSpPr>
        <p:spPr>
          <a:xfrm>
            <a:off x="2123728" y="2914155"/>
            <a:ext cx="3224874" cy="923330"/>
          </a:xfrm>
          <a:prstGeom prst="rect">
            <a:avLst/>
          </a:prstGeom>
          <a:noFill/>
        </p:spPr>
        <p:txBody>
          <a:bodyPr wrap="square" rtlCol="0">
            <a:spAutoFit/>
          </a:bodyPr>
          <a:lstStyle/>
          <a:p>
            <a:r>
              <a:rPr lang="pt-BR" dirty="0"/>
              <a:t>- 1,4 patologistas / 100 mil habitantes</a:t>
            </a:r>
          </a:p>
          <a:p>
            <a:r>
              <a:rPr lang="pt-BR" dirty="0"/>
              <a:t>- Ideal 4 a 5 / 100 mil habitantes</a:t>
            </a:r>
          </a:p>
        </p:txBody>
      </p:sp>
    </p:spTree>
    <p:extLst>
      <p:ext uri="{BB962C8B-B14F-4D97-AF65-F5344CB8AC3E}">
        <p14:creationId xmlns:p14="http://schemas.microsoft.com/office/powerpoint/2010/main" val="370064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3347864" y="51470"/>
            <a:ext cx="4178499" cy="1170663"/>
          </a:xfrm>
          <a:prstGeom prst="rect">
            <a:avLst/>
          </a:prstGeom>
        </p:spPr>
      </p:pic>
      <p:sp>
        <p:nvSpPr>
          <p:cNvPr id="6" name="Retângulo 5"/>
          <p:cNvSpPr/>
          <p:nvPr/>
        </p:nvSpPr>
        <p:spPr>
          <a:xfrm>
            <a:off x="6804248" y="4731990"/>
            <a:ext cx="2244653" cy="276999"/>
          </a:xfrm>
          <a:prstGeom prst="rect">
            <a:avLst/>
          </a:prstGeom>
        </p:spPr>
        <p:txBody>
          <a:bodyPr wrap="none">
            <a:spAutoFit/>
          </a:bodyPr>
          <a:lstStyle/>
          <a:p>
            <a:r>
              <a:rPr lang="pt-BR" sz="1200" b="1" dirty="0" err="1"/>
              <a:t>Scientifc</a:t>
            </a:r>
            <a:r>
              <a:rPr lang="pt-BR" sz="1200" b="1" dirty="0"/>
              <a:t> </a:t>
            </a:r>
            <a:r>
              <a:rPr lang="pt-BR" sz="1200" b="1" dirty="0" err="1"/>
              <a:t>Reports</a:t>
            </a:r>
            <a:r>
              <a:rPr lang="pt-BR" sz="1200" b="1" dirty="0"/>
              <a:t> </a:t>
            </a:r>
            <a:r>
              <a:rPr lang="pt-BR" sz="1200" b="1" dirty="0" smtClean="0"/>
              <a:t>(</a:t>
            </a:r>
            <a:r>
              <a:rPr lang="pt-BR" sz="1200" b="1" dirty="0"/>
              <a:t>2022) 12:5002</a:t>
            </a:r>
          </a:p>
        </p:txBody>
      </p:sp>
      <p:pic>
        <p:nvPicPr>
          <p:cNvPr id="9" name="Imagem 8"/>
          <p:cNvPicPr>
            <a:picLocks noChangeAspect="1"/>
          </p:cNvPicPr>
          <p:nvPr/>
        </p:nvPicPr>
        <p:blipFill>
          <a:blip r:embed="rId4"/>
          <a:stretch>
            <a:fillRect/>
          </a:stretch>
        </p:blipFill>
        <p:spPr>
          <a:xfrm>
            <a:off x="2987824" y="1314812"/>
            <a:ext cx="4896544" cy="3489186"/>
          </a:xfrm>
          <a:prstGeom prst="rect">
            <a:avLst/>
          </a:prstGeom>
        </p:spPr>
      </p:pic>
      <p:sp>
        <p:nvSpPr>
          <p:cNvPr id="10" name="CaixaDeTexto 9"/>
          <p:cNvSpPr txBox="1"/>
          <p:nvPr/>
        </p:nvSpPr>
        <p:spPr>
          <a:xfrm>
            <a:off x="107504" y="1923678"/>
            <a:ext cx="2952328" cy="2862322"/>
          </a:xfrm>
          <a:prstGeom prst="rect">
            <a:avLst/>
          </a:prstGeom>
          <a:noFill/>
        </p:spPr>
        <p:txBody>
          <a:bodyPr wrap="square" rtlCol="0">
            <a:spAutoFit/>
          </a:bodyPr>
          <a:lstStyle/>
          <a:p>
            <a:pPr marL="285750" indent="-285750">
              <a:buFontTx/>
              <a:buChar char="-"/>
            </a:pPr>
            <a:r>
              <a:rPr lang="en-US" dirty="0" smtClean="0">
                <a:solidFill>
                  <a:srgbClr val="FF6600"/>
                </a:solidFill>
              </a:rPr>
              <a:t>A </a:t>
            </a:r>
            <a:r>
              <a:rPr lang="en-US" dirty="0" err="1" smtClean="0">
                <a:solidFill>
                  <a:srgbClr val="FF6600"/>
                </a:solidFill>
              </a:rPr>
              <a:t>avalia</a:t>
            </a:r>
            <a:r>
              <a:rPr lang="pt-BR" dirty="0" err="1" smtClean="0">
                <a:solidFill>
                  <a:srgbClr val="FF6600"/>
                </a:solidFill>
              </a:rPr>
              <a:t>ção</a:t>
            </a:r>
            <a:r>
              <a:rPr lang="pt-BR" dirty="0" smtClean="0">
                <a:solidFill>
                  <a:srgbClr val="FF6600"/>
                </a:solidFill>
              </a:rPr>
              <a:t> da qualidade das lâminas pode ser realizada de maneira automatizada por Inteligência artificial.</a:t>
            </a:r>
          </a:p>
          <a:p>
            <a:pPr marL="285750" indent="-285750">
              <a:buFontTx/>
              <a:buChar char="-"/>
            </a:pPr>
            <a:endParaRPr lang="pt-BR" dirty="0" smtClean="0">
              <a:solidFill>
                <a:srgbClr val="FF6600"/>
              </a:solidFill>
            </a:endParaRPr>
          </a:p>
          <a:p>
            <a:pPr marL="285750" indent="-285750">
              <a:buFontTx/>
              <a:buChar char="-"/>
            </a:pPr>
            <a:r>
              <a:rPr lang="pt-BR" dirty="0" smtClean="0">
                <a:solidFill>
                  <a:srgbClr val="FF6600"/>
                </a:solidFill>
              </a:rPr>
              <a:t>Qualidade das lâminas é fundamental para otimização da patologia digital </a:t>
            </a:r>
            <a:endParaRPr lang="pt-BR" dirty="0">
              <a:solidFill>
                <a:srgbClr val="FF6600"/>
              </a:solidFill>
            </a:endParaRPr>
          </a:p>
        </p:txBody>
      </p:sp>
    </p:spTree>
    <p:extLst>
      <p:ext uri="{BB962C8B-B14F-4D97-AF65-F5344CB8AC3E}">
        <p14:creationId xmlns:p14="http://schemas.microsoft.com/office/powerpoint/2010/main" val="71372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tângulo 10"/>
          <p:cNvSpPr/>
          <p:nvPr/>
        </p:nvSpPr>
        <p:spPr>
          <a:xfrm>
            <a:off x="1763688" y="3795886"/>
            <a:ext cx="1800200" cy="1117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p:cNvPicPr>
            <a:picLocks noChangeAspect="1"/>
          </p:cNvPicPr>
          <p:nvPr/>
        </p:nvPicPr>
        <p:blipFill>
          <a:blip r:embed="rId3"/>
          <a:stretch>
            <a:fillRect/>
          </a:stretch>
        </p:blipFill>
        <p:spPr>
          <a:xfrm>
            <a:off x="1619672" y="123478"/>
            <a:ext cx="5118547" cy="801365"/>
          </a:xfrm>
          <a:prstGeom prst="rect">
            <a:avLst/>
          </a:prstGeom>
        </p:spPr>
      </p:pic>
      <p:pic>
        <p:nvPicPr>
          <p:cNvPr id="3" name="Imagem 2"/>
          <p:cNvPicPr>
            <a:picLocks noChangeAspect="1"/>
          </p:cNvPicPr>
          <p:nvPr/>
        </p:nvPicPr>
        <p:blipFill>
          <a:blip r:embed="rId4"/>
          <a:stretch>
            <a:fillRect/>
          </a:stretch>
        </p:blipFill>
        <p:spPr>
          <a:xfrm>
            <a:off x="1115616" y="1043618"/>
            <a:ext cx="6912768" cy="3845591"/>
          </a:xfrm>
          <a:prstGeom prst="rect">
            <a:avLst/>
          </a:prstGeom>
        </p:spPr>
      </p:pic>
      <p:sp>
        <p:nvSpPr>
          <p:cNvPr id="6" name="Retângulo 5"/>
          <p:cNvSpPr/>
          <p:nvPr/>
        </p:nvSpPr>
        <p:spPr>
          <a:xfrm>
            <a:off x="5427366" y="4740757"/>
            <a:ext cx="3609130" cy="338554"/>
          </a:xfrm>
          <a:prstGeom prst="rect">
            <a:avLst/>
          </a:prstGeom>
        </p:spPr>
        <p:txBody>
          <a:bodyPr wrap="none">
            <a:spAutoFit/>
          </a:bodyPr>
          <a:lstStyle/>
          <a:p>
            <a:r>
              <a:rPr lang="pt-BR" sz="1600" b="1" dirty="0" err="1"/>
              <a:t>Modern</a:t>
            </a:r>
            <a:r>
              <a:rPr lang="pt-BR" sz="1600" b="1" dirty="0"/>
              <a:t> </a:t>
            </a:r>
            <a:r>
              <a:rPr lang="pt-BR" sz="1600" b="1" dirty="0" err="1"/>
              <a:t>Pathology</a:t>
            </a:r>
            <a:r>
              <a:rPr lang="pt-BR" sz="1600" b="1" dirty="0"/>
              <a:t> (2021) 34:2098–2108</a:t>
            </a:r>
          </a:p>
        </p:txBody>
      </p:sp>
    </p:spTree>
    <p:extLst>
      <p:ext uri="{BB962C8B-B14F-4D97-AF65-F5344CB8AC3E}">
        <p14:creationId xmlns:p14="http://schemas.microsoft.com/office/powerpoint/2010/main" val="41066700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1331640" y="123478"/>
            <a:ext cx="5118547" cy="801365"/>
          </a:xfrm>
          <a:prstGeom prst="rect">
            <a:avLst/>
          </a:prstGeom>
        </p:spPr>
      </p:pic>
      <p:pic>
        <p:nvPicPr>
          <p:cNvPr id="4" name="Imagem 3"/>
          <p:cNvPicPr>
            <a:picLocks noChangeAspect="1"/>
          </p:cNvPicPr>
          <p:nvPr/>
        </p:nvPicPr>
        <p:blipFill>
          <a:blip r:embed="rId4"/>
          <a:stretch>
            <a:fillRect/>
          </a:stretch>
        </p:blipFill>
        <p:spPr>
          <a:xfrm>
            <a:off x="3455368" y="1169123"/>
            <a:ext cx="5688632" cy="3308926"/>
          </a:xfrm>
          <a:prstGeom prst="rect">
            <a:avLst/>
          </a:prstGeom>
        </p:spPr>
      </p:pic>
      <p:sp>
        <p:nvSpPr>
          <p:cNvPr id="5" name="Retângulo 4"/>
          <p:cNvSpPr/>
          <p:nvPr/>
        </p:nvSpPr>
        <p:spPr>
          <a:xfrm>
            <a:off x="5427366" y="4740757"/>
            <a:ext cx="3609130" cy="338554"/>
          </a:xfrm>
          <a:prstGeom prst="rect">
            <a:avLst/>
          </a:prstGeom>
        </p:spPr>
        <p:txBody>
          <a:bodyPr wrap="none">
            <a:spAutoFit/>
          </a:bodyPr>
          <a:lstStyle/>
          <a:p>
            <a:r>
              <a:rPr lang="pt-BR" sz="1600" b="1" dirty="0" err="1"/>
              <a:t>Modern</a:t>
            </a:r>
            <a:r>
              <a:rPr lang="pt-BR" sz="1600" b="1" dirty="0"/>
              <a:t> </a:t>
            </a:r>
            <a:r>
              <a:rPr lang="pt-BR" sz="1600" b="1" dirty="0" err="1"/>
              <a:t>Pathology</a:t>
            </a:r>
            <a:r>
              <a:rPr lang="pt-BR" sz="1600" b="1" dirty="0"/>
              <a:t> (2021) 34:2098–2108</a:t>
            </a:r>
          </a:p>
        </p:txBody>
      </p:sp>
      <p:sp>
        <p:nvSpPr>
          <p:cNvPr id="6" name="CaixaDeTexto 5"/>
          <p:cNvSpPr txBox="1"/>
          <p:nvPr/>
        </p:nvSpPr>
        <p:spPr>
          <a:xfrm>
            <a:off x="107504" y="1491629"/>
            <a:ext cx="3456384" cy="2862322"/>
          </a:xfrm>
          <a:prstGeom prst="rect">
            <a:avLst/>
          </a:prstGeom>
          <a:noFill/>
          <a:ln w="19050">
            <a:solidFill>
              <a:schemeClr val="tx1"/>
            </a:solidFill>
          </a:ln>
        </p:spPr>
        <p:txBody>
          <a:bodyPr wrap="square" rtlCol="0">
            <a:spAutoFit/>
          </a:bodyPr>
          <a:lstStyle/>
          <a:p>
            <a:pPr marL="285750" indent="-285750">
              <a:buFontTx/>
              <a:buChar char="-"/>
            </a:pPr>
            <a:r>
              <a:rPr lang="pt-BR" dirty="0" smtClean="0"/>
              <a:t>Artefatos nas lâminas são frequentes causas de falso positivo e  falso negativo.</a:t>
            </a:r>
          </a:p>
          <a:p>
            <a:pPr marL="285750" indent="-285750">
              <a:buFontTx/>
              <a:buChar char="-"/>
            </a:pPr>
            <a:endParaRPr lang="pt-BR" dirty="0"/>
          </a:p>
          <a:p>
            <a:pPr marL="285750" indent="-285750">
              <a:buFontTx/>
              <a:buChar char="-"/>
            </a:pPr>
            <a:r>
              <a:rPr lang="pt-BR" dirty="0" smtClean="0"/>
              <a:t>Para maior reprodutibilidade dos algoritmos, os mesmos tem que ser validados levando em consideração artefatos que podem ser artificialmente criados.</a:t>
            </a:r>
            <a:endParaRPr lang="pt-BR" dirty="0"/>
          </a:p>
        </p:txBody>
      </p:sp>
    </p:spTree>
    <p:extLst>
      <p:ext uri="{BB962C8B-B14F-4D97-AF65-F5344CB8AC3E}">
        <p14:creationId xmlns:p14="http://schemas.microsoft.com/office/powerpoint/2010/main" val="34241194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3"/>
          <a:srcRect l="18487" t="20915" r="20168" b="17834"/>
          <a:stretch/>
        </p:blipFill>
        <p:spPr>
          <a:xfrm>
            <a:off x="1331640" y="0"/>
            <a:ext cx="4464496" cy="2507457"/>
          </a:xfrm>
          <a:prstGeom prst="rect">
            <a:avLst/>
          </a:prstGeom>
        </p:spPr>
      </p:pic>
      <p:pic>
        <p:nvPicPr>
          <p:cNvPr id="3" name="Imagem 2"/>
          <p:cNvPicPr>
            <a:picLocks noChangeAspect="1"/>
          </p:cNvPicPr>
          <p:nvPr/>
        </p:nvPicPr>
        <p:blipFill>
          <a:blip r:embed="rId4"/>
          <a:stretch>
            <a:fillRect/>
          </a:stretch>
        </p:blipFill>
        <p:spPr>
          <a:xfrm>
            <a:off x="477813" y="3020978"/>
            <a:ext cx="2571750" cy="1057275"/>
          </a:xfrm>
          <a:prstGeom prst="rect">
            <a:avLst/>
          </a:prstGeom>
        </p:spPr>
      </p:pic>
      <p:pic>
        <p:nvPicPr>
          <p:cNvPr id="9" name="Imagem 8"/>
          <p:cNvPicPr>
            <a:picLocks noChangeAspect="1"/>
          </p:cNvPicPr>
          <p:nvPr/>
        </p:nvPicPr>
        <p:blipFill>
          <a:blip r:embed="rId5"/>
          <a:stretch>
            <a:fillRect/>
          </a:stretch>
        </p:blipFill>
        <p:spPr>
          <a:xfrm>
            <a:off x="3203848" y="3017948"/>
            <a:ext cx="1676400" cy="1057275"/>
          </a:xfrm>
          <a:prstGeom prst="rect">
            <a:avLst/>
          </a:prstGeom>
        </p:spPr>
      </p:pic>
      <p:pic>
        <p:nvPicPr>
          <p:cNvPr id="10" name="Imagem 9"/>
          <p:cNvPicPr>
            <a:picLocks noChangeAspect="1"/>
          </p:cNvPicPr>
          <p:nvPr/>
        </p:nvPicPr>
        <p:blipFill>
          <a:blip r:embed="rId6"/>
          <a:stretch>
            <a:fillRect/>
          </a:stretch>
        </p:blipFill>
        <p:spPr>
          <a:xfrm>
            <a:off x="5220072" y="3003798"/>
            <a:ext cx="3287235" cy="1143001"/>
          </a:xfrm>
          <a:prstGeom prst="rect">
            <a:avLst/>
          </a:prstGeom>
        </p:spPr>
      </p:pic>
      <p:sp>
        <p:nvSpPr>
          <p:cNvPr id="11" name="Retângulo 10"/>
          <p:cNvSpPr/>
          <p:nvPr/>
        </p:nvSpPr>
        <p:spPr>
          <a:xfrm>
            <a:off x="5206039" y="4515966"/>
            <a:ext cx="3238259" cy="369332"/>
          </a:xfrm>
          <a:prstGeom prst="rect">
            <a:avLst/>
          </a:prstGeom>
        </p:spPr>
        <p:txBody>
          <a:bodyPr wrap="none">
            <a:spAutoFit/>
          </a:bodyPr>
          <a:lstStyle/>
          <a:p>
            <a:r>
              <a:rPr lang="pt-BR" dirty="0"/>
              <a:t>https://ibex-ai.com/galen-breast</a:t>
            </a:r>
          </a:p>
        </p:txBody>
      </p:sp>
    </p:spTree>
    <p:extLst>
      <p:ext uri="{BB962C8B-B14F-4D97-AF65-F5344CB8AC3E}">
        <p14:creationId xmlns:p14="http://schemas.microsoft.com/office/powerpoint/2010/main" val="27846285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m 6"/>
          <p:cNvPicPr>
            <a:picLocks noChangeAspect="1"/>
          </p:cNvPicPr>
          <p:nvPr/>
        </p:nvPicPr>
        <p:blipFill rotWithShape="1">
          <a:blip r:embed="rId3"/>
          <a:srcRect l="3238" r="4980"/>
          <a:stretch/>
        </p:blipFill>
        <p:spPr>
          <a:xfrm>
            <a:off x="-3894" y="-1673"/>
            <a:ext cx="4287861" cy="1576733"/>
          </a:xfrm>
          <a:prstGeom prst="rect">
            <a:avLst/>
          </a:prstGeom>
        </p:spPr>
      </p:pic>
      <p:pic>
        <p:nvPicPr>
          <p:cNvPr id="12" name="Imagem 11"/>
          <p:cNvPicPr>
            <a:picLocks noChangeAspect="1"/>
          </p:cNvPicPr>
          <p:nvPr/>
        </p:nvPicPr>
        <p:blipFill>
          <a:blip r:embed="rId4"/>
          <a:stretch>
            <a:fillRect/>
          </a:stretch>
        </p:blipFill>
        <p:spPr>
          <a:xfrm>
            <a:off x="16514" y="2659909"/>
            <a:ext cx="4415693" cy="1496017"/>
          </a:xfrm>
          <a:prstGeom prst="rect">
            <a:avLst/>
          </a:prstGeom>
        </p:spPr>
      </p:pic>
      <p:pic>
        <p:nvPicPr>
          <p:cNvPr id="13" name="Imagem 12"/>
          <p:cNvPicPr>
            <a:picLocks noChangeAspect="1"/>
          </p:cNvPicPr>
          <p:nvPr/>
        </p:nvPicPr>
        <p:blipFill>
          <a:blip r:embed="rId5"/>
          <a:stretch>
            <a:fillRect/>
          </a:stretch>
        </p:blipFill>
        <p:spPr>
          <a:xfrm>
            <a:off x="20279" y="4155666"/>
            <a:ext cx="3065247" cy="993129"/>
          </a:xfrm>
          <a:prstGeom prst="rect">
            <a:avLst/>
          </a:prstGeom>
        </p:spPr>
      </p:pic>
      <p:pic>
        <p:nvPicPr>
          <p:cNvPr id="14" name="Imagem 13"/>
          <p:cNvPicPr>
            <a:picLocks noChangeAspect="1"/>
          </p:cNvPicPr>
          <p:nvPr/>
        </p:nvPicPr>
        <p:blipFill>
          <a:blip r:embed="rId6"/>
          <a:stretch>
            <a:fillRect/>
          </a:stretch>
        </p:blipFill>
        <p:spPr>
          <a:xfrm>
            <a:off x="4860032" y="6891"/>
            <a:ext cx="4262060" cy="1503707"/>
          </a:xfrm>
          <a:prstGeom prst="rect">
            <a:avLst/>
          </a:prstGeom>
        </p:spPr>
      </p:pic>
      <p:pic>
        <p:nvPicPr>
          <p:cNvPr id="15" name="Imagem 14"/>
          <p:cNvPicPr>
            <a:picLocks noChangeAspect="1"/>
          </p:cNvPicPr>
          <p:nvPr/>
        </p:nvPicPr>
        <p:blipFill>
          <a:blip r:embed="rId7"/>
          <a:stretch>
            <a:fillRect/>
          </a:stretch>
        </p:blipFill>
        <p:spPr>
          <a:xfrm>
            <a:off x="6876256" y="1510598"/>
            <a:ext cx="2267744" cy="1080947"/>
          </a:xfrm>
          <a:prstGeom prst="rect">
            <a:avLst/>
          </a:prstGeom>
        </p:spPr>
      </p:pic>
      <p:pic>
        <p:nvPicPr>
          <p:cNvPr id="16" name="Imagem 15"/>
          <p:cNvPicPr>
            <a:picLocks noChangeAspect="1"/>
          </p:cNvPicPr>
          <p:nvPr/>
        </p:nvPicPr>
        <p:blipFill>
          <a:blip r:embed="rId8"/>
          <a:stretch>
            <a:fillRect/>
          </a:stretch>
        </p:blipFill>
        <p:spPr>
          <a:xfrm>
            <a:off x="4860032" y="2694580"/>
            <a:ext cx="4242518" cy="1461346"/>
          </a:xfrm>
          <a:prstGeom prst="rect">
            <a:avLst/>
          </a:prstGeom>
        </p:spPr>
      </p:pic>
      <p:pic>
        <p:nvPicPr>
          <p:cNvPr id="17" name="Imagem 16"/>
          <p:cNvPicPr>
            <a:picLocks noChangeAspect="1"/>
          </p:cNvPicPr>
          <p:nvPr/>
        </p:nvPicPr>
        <p:blipFill>
          <a:blip r:embed="rId9"/>
          <a:stretch>
            <a:fillRect/>
          </a:stretch>
        </p:blipFill>
        <p:spPr>
          <a:xfrm>
            <a:off x="6084168" y="4155666"/>
            <a:ext cx="3038128" cy="957297"/>
          </a:xfrm>
          <a:prstGeom prst="rect">
            <a:avLst/>
          </a:prstGeom>
        </p:spPr>
      </p:pic>
      <p:pic>
        <p:nvPicPr>
          <p:cNvPr id="18" name="Imagem 17"/>
          <p:cNvPicPr>
            <a:picLocks noChangeAspect="1"/>
          </p:cNvPicPr>
          <p:nvPr/>
        </p:nvPicPr>
        <p:blipFill>
          <a:blip r:embed="rId10"/>
          <a:stretch>
            <a:fillRect/>
          </a:stretch>
        </p:blipFill>
        <p:spPr>
          <a:xfrm>
            <a:off x="16514" y="1563378"/>
            <a:ext cx="3387874" cy="1087105"/>
          </a:xfrm>
          <a:prstGeom prst="rect">
            <a:avLst/>
          </a:prstGeom>
        </p:spPr>
      </p:pic>
      <p:pic>
        <p:nvPicPr>
          <p:cNvPr id="19" name="Imagem 18"/>
          <p:cNvPicPr>
            <a:picLocks noChangeAspect="1"/>
          </p:cNvPicPr>
          <p:nvPr/>
        </p:nvPicPr>
        <p:blipFill>
          <a:blip r:embed="rId11"/>
          <a:stretch>
            <a:fillRect/>
          </a:stretch>
        </p:blipFill>
        <p:spPr>
          <a:xfrm>
            <a:off x="3563888" y="1883435"/>
            <a:ext cx="2948597" cy="417188"/>
          </a:xfrm>
          <a:prstGeom prst="rect">
            <a:avLst/>
          </a:prstGeom>
        </p:spPr>
      </p:pic>
    </p:spTree>
    <p:extLst>
      <p:ext uri="{BB962C8B-B14F-4D97-AF65-F5344CB8AC3E}">
        <p14:creationId xmlns:p14="http://schemas.microsoft.com/office/powerpoint/2010/main" val="16478111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683568" y="123478"/>
            <a:ext cx="5184576" cy="933773"/>
          </a:xfrm>
          <a:prstGeom prst="rect">
            <a:avLst/>
          </a:prstGeom>
        </p:spPr>
      </p:pic>
      <p:pic>
        <p:nvPicPr>
          <p:cNvPr id="4" name="Imagem 3"/>
          <p:cNvPicPr>
            <a:picLocks noChangeAspect="1"/>
          </p:cNvPicPr>
          <p:nvPr/>
        </p:nvPicPr>
        <p:blipFill>
          <a:blip r:embed="rId3"/>
          <a:stretch>
            <a:fillRect/>
          </a:stretch>
        </p:blipFill>
        <p:spPr>
          <a:xfrm>
            <a:off x="2453102" y="1419622"/>
            <a:ext cx="3431084" cy="2991854"/>
          </a:xfrm>
          <a:prstGeom prst="rect">
            <a:avLst/>
          </a:prstGeom>
        </p:spPr>
      </p:pic>
      <p:sp>
        <p:nvSpPr>
          <p:cNvPr id="5" name="Retângulo 4"/>
          <p:cNvSpPr/>
          <p:nvPr/>
        </p:nvSpPr>
        <p:spPr>
          <a:xfrm>
            <a:off x="3347864" y="4658431"/>
            <a:ext cx="6012160" cy="230832"/>
          </a:xfrm>
          <a:prstGeom prst="rect">
            <a:avLst/>
          </a:prstGeom>
        </p:spPr>
        <p:txBody>
          <a:bodyPr wrap="square">
            <a:spAutoFit/>
          </a:bodyPr>
          <a:lstStyle/>
          <a:p>
            <a:r>
              <a:rPr lang="pt-BR" sz="900" dirty="0"/>
              <a:t>https://diagnostics.roche.com/global/en/article-listing/digital-pathology-image-analysis-algorithms.html</a:t>
            </a:r>
          </a:p>
        </p:txBody>
      </p:sp>
    </p:spTree>
    <p:extLst>
      <p:ext uri="{BB962C8B-B14F-4D97-AF65-F5344CB8AC3E}">
        <p14:creationId xmlns:p14="http://schemas.microsoft.com/office/powerpoint/2010/main" val="14223794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403648" y="51470"/>
            <a:ext cx="6192688" cy="968605"/>
          </a:xfrm>
          <a:prstGeom prst="rect">
            <a:avLst/>
          </a:prstGeom>
        </p:spPr>
      </p:pic>
      <p:pic>
        <p:nvPicPr>
          <p:cNvPr id="3" name="Imagem 2"/>
          <p:cNvPicPr>
            <a:picLocks noChangeAspect="1"/>
          </p:cNvPicPr>
          <p:nvPr/>
        </p:nvPicPr>
        <p:blipFill>
          <a:blip r:embed="rId3"/>
          <a:stretch>
            <a:fillRect/>
          </a:stretch>
        </p:blipFill>
        <p:spPr>
          <a:xfrm>
            <a:off x="209842" y="1131590"/>
            <a:ext cx="4193576" cy="2603798"/>
          </a:xfrm>
          <a:prstGeom prst="rect">
            <a:avLst/>
          </a:prstGeom>
        </p:spPr>
      </p:pic>
      <p:pic>
        <p:nvPicPr>
          <p:cNvPr id="4" name="Imagem 3"/>
          <p:cNvPicPr>
            <a:picLocks noChangeAspect="1"/>
          </p:cNvPicPr>
          <p:nvPr/>
        </p:nvPicPr>
        <p:blipFill>
          <a:blip r:embed="rId4"/>
          <a:stretch>
            <a:fillRect/>
          </a:stretch>
        </p:blipFill>
        <p:spPr>
          <a:xfrm>
            <a:off x="4403418" y="1131590"/>
            <a:ext cx="4560180" cy="3314753"/>
          </a:xfrm>
          <a:prstGeom prst="rect">
            <a:avLst/>
          </a:prstGeom>
        </p:spPr>
      </p:pic>
      <p:sp>
        <p:nvSpPr>
          <p:cNvPr id="5" name="CaixaDeTexto 4"/>
          <p:cNvSpPr txBox="1"/>
          <p:nvPr/>
        </p:nvSpPr>
        <p:spPr>
          <a:xfrm>
            <a:off x="1979712" y="4083918"/>
            <a:ext cx="1080120" cy="461665"/>
          </a:xfrm>
          <a:prstGeom prst="rect">
            <a:avLst/>
          </a:prstGeom>
          <a:noFill/>
          <a:ln w="38100">
            <a:solidFill>
              <a:schemeClr val="bg1"/>
            </a:solidFill>
          </a:ln>
        </p:spPr>
        <p:txBody>
          <a:bodyPr wrap="square" rtlCol="0">
            <a:spAutoFit/>
          </a:bodyPr>
          <a:lstStyle/>
          <a:p>
            <a:r>
              <a:rPr lang="el-GR" sz="2400" b="1" dirty="0" smtClean="0">
                <a:solidFill>
                  <a:srgbClr val="FF6600"/>
                </a:solidFill>
                <a:latin typeface="Calibri" panose="020F0502020204030204" pitchFamily="34" charset="0"/>
                <a:cs typeface="Calibri" panose="020F0502020204030204" pitchFamily="34" charset="0"/>
              </a:rPr>
              <a:t>Κ</a:t>
            </a:r>
            <a:r>
              <a:rPr lang="pt-BR" sz="2400" b="1" dirty="0" smtClean="0">
                <a:solidFill>
                  <a:srgbClr val="FF6600"/>
                </a:solidFill>
                <a:latin typeface="Calibri" panose="020F0502020204030204" pitchFamily="34" charset="0"/>
                <a:cs typeface="Calibri" panose="020F0502020204030204" pitchFamily="34" charset="0"/>
              </a:rPr>
              <a:t>=0.98</a:t>
            </a:r>
            <a:endParaRPr lang="pt-BR" sz="2400" b="1" dirty="0">
              <a:solidFill>
                <a:srgbClr val="FF6600"/>
              </a:solidFill>
            </a:endParaRPr>
          </a:p>
        </p:txBody>
      </p:sp>
      <p:sp>
        <p:nvSpPr>
          <p:cNvPr id="6" name="Retângulo 5"/>
          <p:cNvSpPr/>
          <p:nvPr/>
        </p:nvSpPr>
        <p:spPr>
          <a:xfrm>
            <a:off x="5364088" y="4659982"/>
            <a:ext cx="3018903" cy="338554"/>
          </a:xfrm>
          <a:prstGeom prst="rect">
            <a:avLst/>
          </a:prstGeom>
        </p:spPr>
        <p:txBody>
          <a:bodyPr wrap="none">
            <a:spAutoFit/>
          </a:bodyPr>
          <a:lstStyle/>
          <a:p>
            <a:r>
              <a:rPr lang="da-DK" sz="1600" b="1" dirty="0">
                <a:solidFill>
                  <a:srgbClr val="002060"/>
                </a:solidFill>
              </a:rPr>
              <a:t>J. Med. Imag. 6(4), 047501 (2019)</a:t>
            </a:r>
            <a:endParaRPr lang="pt-BR" sz="1600" b="1" dirty="0">
              <a:solidFill>
                <a:srgbClr val="002060"/>
              </a:solidFill>
            </a:endParaRPr>
          </a:p>
        </p:txBody>
      </p:sp>
    </p:spTree>
    <p:extLst>
      <p:ext uri="{BB962C8B-B14F-4D97-AF65-F5344CB8AC3E}">
        <p14:creationId xmlns:p14="http://schemas.microsoft.com/office/powerpoint/2010/main" val="14802143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7C75CC-1E96-A3F4-DF85-F6F2FA056322}"/>
              </a:ext>
            </a:extLst>
          </p:cNvPr>
          <p:cNvSpPr txBox="1">
            <a:spLocks/>
          </p:cNvSpPr>
          <p:nvPr/>
        </p:nvSpPr>
        <p:spPr>
          <a:xfrm>
            <a:off x="878110" y="348405"/>
            <a:ext cx="10515600" cy="1325563"/>
          </a:xfrm>
          <a:prstGeom prst="rect">
            <a:avLst/>
          </a:prstGeom>
        </p:spPr>
        <p:txBody>
          <a:bodyPr>
            <a:normAutofit/>
          </a:bodyPr>
          <a:lstStyle>
            <a:lvl1pPr algn="l" defTabSz="914377" rtl="0" eaLnBrk="1" latinLnBrk="0" hangingPunct="1">
              <a:lnSpc>
                <a:spcPct val="100000"/>
              </a:lnSpc>
              <a:spcBef>
                <a:spcPct val="0"/>
              </a:spcBef>
              <a:buNone/>
              <a:defRPr lang="en-US" sz="2400" kern="1200" smtClean="0">
                <a:solidFill>
                  <a:srgbClr val="00629F"/>
                </a:solidFill>
                <a:latin typeface="+mj-lt"/>
                <a:ea typeface="+mj-ea"/>
                <a:cs typeface="+mj-cs"/>
              </a:defRPr>
            </a:lvl1pPr>
          </a:lstStyle>
          <a:p>
            <a:r>
              <a:rPr lang="pt-BR" sz="3200" b="1" dirty="0" smtClean="0">
                <a:solidFill>
                  <a:srgbClr val="FF6600"/>
                </a:solidFill>
                <a:cs typeface="Segoe UI" panose="020B0502040204020203" pitchFamily="34" charset="0"/>
              </a:rPr>
              <a:t>DESAFIOS PELA FRENTE.....</a:t>
            </a:r>
            <a:endParaRPr lang="pt-BR" sz="3200" b="1" dirty="0">
              <a:solidFill>
                <a:srgbClr val="FF6600"/>
              </a:solidFill>
              <a:cs typeface="Segoe UI" panose="020B0502040204020203" pitchFamily="34" charset="0"/>
            </a:endParaRPr>
          </a:p>
        </p:txBody>
      </p:sp>
      <p:sp>
        <p:nvSpPr>
          <p:cNvPr id="3" name="Espaço Reservado para Conteúdo 2">
            <a:extLst>
              <a:ext uri="{FF2B5EF4-FFF2-40B4-BE49-F238E27FC236}">
                <a16:creationId xmlns:a16="http://schemas.microsoft.com/office/drawing/2014/main" id="{E20C4B68-6D32-18CF-D756-B7EC0B3F1A5F}"/>
              </a:ext>
            </a:extLst>
          </p:cNvPr>
          <p:cNvSpPr txBox="1">
            <a:spLocks/>
          </p:cNvSpPr>
          <p:nvPr/>
        </p:nvSpPr>
        <p:spPr>
          <a:xfrm>
            <a:off x="27356" y="1341663"/>
            <a:ext cx="4863340" cy="306756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t-BR" sz="1600" b="1" dirty="0">
                <a:solidFill>
                  <a:srgbClr val="002060"/>
                </a:solidFill>
                <a:cs typeface="Segoe UI" panose="020B0502040204020203" pitchFamily="34" charset="0"/>
              </a:rPr>
              <a:t>Modelo de negócio com retorno de </a:t>
            </a:r>
            <a:r>
              <a:rPr lang="pt-BR" sz="1600" b="1" dirty="0" smtClean="0">
                <a:solidFill>
                  <a:srgbClr val="002060"/>
                </a:solidFill>
                <a:cs typeface="Segoe UI" panose="020B0502040204020203" pitchFamily="34" charset="0"/>
              </a:rPr>
              <a:t>investimento</a:t>
            </a:r>
            <a:endParaRPr lang="pt-BR" sz="1600" b="1" dirty="0">
              <a:solidFill>
                <a:srgbClr val="002060"/>
              </a:solidFill>
              <a:cs typeface="Segoe UI" panose="020B0502040204020203" pitchFamily="34" charset="0"/>
            </a:endParaRPr>
          </a:p>
          <a:p>
            <a:r>
              <a:rPr lang="pt-BR" sz="1600" b="1" dirty="0">
                <a:solidFill>
                  <a:srgbClr val="002060"/>
                </a:solidFill>
                <a:cs typeface="Segoe UI" panose="020B0502040204020203" pitchFamily="34" charset="0"/>
              </a:rPr>
              <a:t>Resistência a </a:t>
            </a:r>
            <a:r>
              <a:rPr lang="pt-BR" sz="1600" b="1" dirty="0" smtClean="0">
                <a:solidFill>
                  <a:srgbClr val="002060"/>
                </a:solidFill>
                <a:cs typeface="Segoe UI" panose="020B0502040204020203" pitchFamily="34" charset="0"/>
              </a:rPr>
              <a:t>tecnologia</a:t>
            </a:r>
            <a:endParaRPr lang="pt-BR" sz="1600" b="1" dirty="0">
              <a:solidFill>
                <a:srgbClr val="002060"/>
              </a:solidFill>
              <a:cs typeface="Segoe UI" panose="020B0502040204020203" pitchFamily="34" charset="0"/>
            </a:endParaRPr>
          </a:p>
          <a:p>
            <a:r>
              <a:rPr lang="pt-BR" sz="1600" b="1" dirty="0">
                <a:solidFill>
                  <a:srgbClr val="002060"/>
                </a:solidFill>
                <a:cs typeface="Segoe UI" panose="020B0502040204020203" pitchFamily="34" charset="0"/>
              </a:rPr>
              <a:t>Controle de Qualidade em larga </a:t>
            </a:r>
            <a:r>
              <a:rPr lang="pt-BR" sz="1600" b="1" dirty="0" smtClean="0">
                <a:solidFill>
                  <a:srgbClr val="002060"/>
                </a:solidFill>
                <a:cs typeface="Segoe UI" panose="020B0502040204020203" pitchFamily="34" charset="0"/>
              </a:rPr>
              <a:t>escala</a:t>
            </a:r>
            <a:endParaRPr lang="pt-BR" sz="1600" b="1" dirty="0">
              <a:solidFill>
                <a:srgbClr val="002060"/>
              </a:solidFill>
              <a:cs typeface="Segoe UI" panose="020B0502040204020203" pitchFamily="34" charset="0"/>
            </a:endParaRPr>
          </a:p>
          <a:p>
            <a:r>
              <a:rPr lang="pt-BR" sz="1600" b="1" dirty="0">
                <a:solidFill>
                  <a:srgbClr val="002060"/>
                </a:solidFill>
                <a:cs typeface="Segoe UI" panose="020B0502040204020203" pitchFamily="34" charset="0"/>
              </a:rPr>
              <a:t>Divisão e equiparação da rotina por especialidades</a:t>
            </a:r>
            <a:r>
              <a:rPr lang="pt-BR" sz="1600" b="1" dirty="0" smtClean="0">
                <a:solidFill>
                  <a:srgbClr val="002060"/>
                </a:solidFill>
                <a:cs typeface="Segoe UI" panose="020B0502040204020203" pitchFamily="34" charset="0"/>
              </a:rPr>
              <a:t>.</a:t>
            </a:r>
            <a:endParaRPr lang="pt-BR" sz="1600" b="1" dirty="0">
              <a:solidFill>
                <a:srgbClr val="002060"/>
              </a:solidFill>
              <a:cs typeface="Segoe UI" panose="020B0502040204020203" pitchFamily="34" charset="0"/>
            </a:endParaRPr>
          </a:p>
          <a:p>
            <a:r>
              <a:rPr lang="pt-BR" sz="1600" b="1" dirty="0" err="1">
                <a:solidFill>
                  <a:srgbClr val="002060"/>
                </a:solidFill>
                <a:cs typeface="Segoe UI" panose="020B0502040204020203" pitchFamily="34" charset="0"/>
              </a:rPr>
              <a:t>Storage</a:t>
            </a:r>
            <a:r>
              <a:rPr lang="pt-BR" sz="1600" b="1" dirty="0">
                <a:solidFill>
                  <a:srgbClr val="002060"/>
                </a:solidFill>
                <a:cs typeface="Segoe UI" panose="020B0502040204020203" pitchFamily="34" charset="0"/>
              </a:rPr>
              <a:t> – tamanho do arquivo gerado pode ultrapassar 2 GB (equivalente a cerca de 40 exames de RNM</a:t>
            </a:r>
            <a:r>
              <a:rPr lang="pt-BR" sz="1600" b="1" dirty="0" smtClean="0">
                <a:solidFill>
                  <a:srgbClr val="002060"/>
                </a:solidFill>
                <a:cs typeface="Segoe UI" panose="020B0502040204020203" pitchFamily="34" charset="0"/>
              </a:rPr>
              <a:t>)</a:t>
            </a:r>
            <a:endParaRPr lang="pt-BR" sz="1600" b="1" dirty="0">
              <a:solidFill>
                <a:srgbClr val="002060"/>
              </a:solidFill>
              <a:cs typeface="Segoe UI" panose="020B0502040204020203" pitchFamily="34" charset="0"/>
            </a:endParaRPr>
          </a:p>
          <a:p>
            <a:r>
              <a:rPr lang="pt-BR" sz="1600" b="1" dirty="0">
                <a:solidFill>
                  <a:srgbClr val="002060"/>
                </a:solidFill>
                <a:cs typeface="Segoe UI" panose="020B0502040204020203" pitchFamily="34" charset="0"/>
              </a:rPr>
              <a:t>Digitalização e Modernização do fluxo do </a:t>
            </a:r>
            <a:r>
              <a:rPr lang="pt-BR" sz="1600" b="1" dirty="0" err="1">
                <a:solidFill>
                  <a:srgbClr val="002060"/>
                </a:solidFill>
                <a:cs typeface="Segoe UI" panose="020B0502040204020203" pitchFamily="34" charset="0"/>
              </a:rPr>
              <a:t>Lab</a:t>
            </a:r>
            <a:r>
              <a:rPr lang="pt-BR" sz="1600" b="1" dirty="0">
                <a:solidFill>
                  <a:srgbClr val="002060"/>
                </a:solidFill>
                <a:cs typeface="Segoe UI" panose="020B0502040204020203" pitchFamily="34" charset="0"/>
              </a:rPr>
              <a:t> para adaptação a era Digital – a qualidade depende do </a:t>
            </a:r>
            <a:r>
              <a:rPr lang="pt-BR" sz="1600" b="1" dirty="0" smtClean="0">
                <a:solidFill>
                  <a:srgbClr val="002060"/>
                </a:solidFill>
                <a:cs typeface="Segoe UI" panose="020B0502040204020203" pitchFamily="34" charset="0"/>
              </a:rPr>
              <a:t>pré-analítico</a:t>
            </a:r>
            <a:endParaRPr lang="pt-BR" sz="1600" b="1" dirty="0">
              <a:solidFill>
                <a:srgbClr val="002060"/>
              </a:solidFill>
              <a:cs typeface="Segoe UI" panose="020B0502040204020203" pitchFamily="34" charset="0"/>
            </a:endParaRPr>
          </a:p>
          <a:p>
            <a:r>
              <a:rPr lang="pt-BR" sz="1600" b="1" dirty="0">
                <a:solidFill>
                  <a:srgbClr val="002060"/>
                </a:solidFill>
                <a:cs typeface="Segoe UI" panose="020B0502040204020203" pitchFamily="34" charset="0"/>
              </a:rPr>
              <a:t>Tecnologia de Informação e </a:t>
            </a:r>
            <a:r>
              <a:rPr lang="pt-BR" sz="1600" b="1" dirty="0" smtClean="0">
                <a:solidFill>
                  <a:srgbClr val="002060"/>
                </a:solidFill>
                <a:cs typeface="Segoe UI" panose="020B0502040204020203" pitchFamily="34" charset="0"/>
              </a:rPr>
              <a:t>comunicação</a:t>
            </a:r>
            <a:endParaRPr lang="pt-BR" sz="1600" dirty="0">
              <a:solidFill>
                <a:srgbClr val="002060"/>
              </a:solidFill>
              <a:cs typeface="Segoe UI" panose="020B0502040204020203" pitchFamily="34" charset="0"/>
            </a:endParaRPr>
          </a:p>
        </p:txBody>
      </p:sp>
      <p:pic>
        <p:nvPicPr>
          <p:cNvPr id="4" name="Imagem 3" descr="Desenho de personagem&#10;&#10;Descrição gerada automaticamente com confiança baixa">
            <a:extLst>
              <a:ext uri="{FF2B5EF4-FFF2-40B4-BE49-F238E27FC236}">
                <a16:creationId xmlns:a16="http://schemas.microsoft.com/office/drawing/2014/main" id="{9A06B1A6-7A54-1BFD-CCD7-FF908FF4981C}"/>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tretch>
            <a:fillRect/>
          </a:stretch>
        </p:blipFill>
        <p:spPr>
          <a:xfrm>
            <a:off x="7381124" y="1405858"/>
            <a:ext cx="1450979" cy="1469589"/>
          </a:xfrm>
          <a:prstGeom prst="rect">
            <a:avLst/>
          </a:prstGeom>
        </p:spPr>
      </p:pic>
      <p:sp>
        <p:nvSpPr>
          <p:cNvPr id="5" name="Seta: para a Direita Listrada 12">
            <a:extLst>
              <a:ext uri="{FF2B5EF4-FFF2-40B4-BE49-F238E27FC236}">
                <a16:creationId xmlns:a16="http://schemas.microsoft.com/office/drawing/2014/main" id="{57B1E56A-103E-1821-FD7E-20F34D601149}"/>
              </a:ext>
            </a:extLst>
          </p:cNvPr>
          <p:cNvSpPr/>
          <p:nvPr/>
        </p:nvSpPr>
        <p:spPr>
          <a:xfrm>
            <a:off x="6739045" y="1912649"/>
            <a:ext cx="524563" cy="48543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2060"/>
              </a:solidFill>
            </a:endParaRPr>
          </a:p>
        </p:txBody>
      </p:sp>
      <p:pic>
        <p:nvPicPr>
          <p:cNvPr id="6" name="Picture 2" descr="https://lh3.googleusercontent.com/iR68l1bTdd-5lzgrNMnMwqOKe7tsV72Eo1J5zqyQKt7wq6xWfeO_AZfVUfL5U14A2NARIRe3IGE7hrmWHxqTzJ6rV3p1jKq_cuzmj8nE_WQLDd9_7mCzgr0u0HuobWk_mv0D4vy4mu7qUisBJgEIg-29Dmi6_SNU36ZdI-C1hBooVSuWmEKtKOPb4TFgXASlL0Ic9RlHgyNr9WYN4MI78J1Am9NckEkCO9TwFyfR_4n_23NStA-jwG308w35mY7f5N-Z9LjI-s1Xlf_FX801pesCLFXp1wSXcQ-nnpowrbPfwphK4RpJjA1bsTWJKSOurouJF2nmQecOkmSP7BiyZlPI9O7dTSyUTmEZOf7PBxZT7fecPA_--NyDYW0z9Q6gkcKkHQNXQuXFDKi6gWMBFazppuJ6EzWBDMlNcV9yD4ZiLUked4rumbMVwqPByTEIxq0hc0xGXVCenRGtPHJa5AND5Epkcxdf-4ZXjjJJPm4sgESU-Zp2ozhei62WQUJyhKh-EuRHenj34tlfLVfTSitloqV_EB5l44krr-1hmYDZmhp38l_Oc4y_6tVAD40f8ffcvkX5AXK3mGZ_c3toGgvQmHcBiaQEG7KbGAhuA4tn95rt6Vynzr6R3ohrMxA_ksBuZIdA2xqQxomGasmq17iV_UkNE7CApkHR3Jc4pu6hFb3kNXQf61zcV8WNag=w719-h639-no?authuser=0">
            <a:extLst>
              <a:ext uri="{FF2B5EF4-FFF2-40B4-BE49-F238E27FC236}">
                <a16:creationId xmlns:a16="http://schemas.microsoft.com/office/drawing/2014/main" id="{678949C3-BC6F-1E35-E13F-8348048AFAC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34468" y="1443891"/>
            <a:ext cx="1620462" cy="1440160"/>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9835C430-5E4B-5C57-A327-341D9059D526}"/>
              </a:ext>
            </a:extLst>
          </p:cNvPr>
          <p:cNvSpPr txBox="1"/>
          <p:nvPr/>
        </p:nvSpPr>
        <p:spPr>
          <a:xfrm>
            <a:off x="5330695" y="2875447"/>
            <a:ext cx="2775918" cy="369332"/>
          </a:xfrm>
          <a:prstGeom prst="rect">
            <a:avLst/>
          </a:prstGeom>
          <a:noFill/>
        </p:spPr>
        <p:txBody>
          <a:bodyPr wrap="square" rtlCol="0">
            <a:spAutoFit/>
          </a:bodyPr>
          <a:lstStyle/>
          <a:p>
            <a:r>
              <a:rPr lang="pt-BR" dirty="0">
                <a:solidFill>
                  <a:srgbClr val="002060"/>
                </a:solidFill>
              </a:rPr>
              <a:t>1 LÂMINA</a:t>
            </a:r>
          </a:p>
        </p:txBody>
      </p:sp>
      <p:sp>
        <p:nvSpPr>
          <p:cNvPr id="8" name="CaixaDeTexto 7">
            <a:extLst>
              <a:ext uri="{FF2B5EF4-FFF2-40B4-BE49-F238E27FC236}">
                <a16:creationId xmlns:a16="http://schemas.microsoft.com/office/drawing/2014/main" id="{A406F1BF-14AF-C36C-3245-94E18E320DAF}"/>
              </a:ext>
            </a:extLst>
          </p:cNvPr>
          <p:cNvSpPr txBox="1"/>
          <p:nvPr/>
        </p:nvSpPr>
        <p:spPr>
          <a:xfrm>
            <a:off x="7731984" y="2875447"/>
            <a:ext cx="2775918" cy="369332"/>
          </a:xfrm>
          <a:prstGeom prst="rect">
            <a:avLst/>
          </a:prstGeom>
          <a:noFill/>
        </p:spPr>
        <p:txBody>
          <a:bodyPr wrap="square" rtlCol="0">
            <a:spAutoFit/>
          </a:bodyPr>
          <a:lstStyle/>
          <a:p>
            <a:r>
              <a:rPr lang="pt-BR" dirty="0" smtClean="0">
                <a:solidFill>
                  <a:srgbClr val="002060"/>
                </a:solidFill>
              </a:rPr>
              <a:t> 40 RNM</a:t>
            </a:r>
            <a:endParaRPr lang="pt-BR" dirty="0">
              <a:solidFill>
                <a:srgbClr val="002060"/>
              </a:solidFill>
            </a:endParaRPr>
          </a:p>
        </p:txBody>
      </p:sp>
    </p:spTree>
    <p:extLst>
      <p:ext uri="{BB962C8B-B14F-4D97-AF65-F5344CB8AC3E}">
        <p14:creationId xmlns:p14="http://schemas.microsoft.com/office/powerpoint/2010/main" val="681921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7E7C75CC-1E96-A3F4-DF85-F6F2FA056322}"/>
              </a:ext>
            </a:extLst>
          </p:cNvPr>
          <p:cNvSpPr txBox="1">
            <a:spLocks/>
          </p:cNvSpPr>
          <p:nvPr/>
        </p:nvSpPr>
        <p:spPr>
          <a:xfrm>
            <a:off x="1475656" y="0"/>
            <a:ext cx="10515600" cy="1325563"/>
          </a:xfrm>
          <a:prstGeom prst="rect">
            <a:avLst/>
          </a:prstGeom>
        </p:spPr>
        <p:txBody>
          <a:bodyPr>
            <a:normAutofit/>
          </a:bodyPr>
          <a:lstStyle>
            <a:lvl1pPr algn="l" defTabSz="914377" rtl="0" eaLnBrk="1" latinLnBrk="0" hangingPunct="1">
              <a:lnSpc>
                <a:spcPct val="100000"/>
              </a:lnSpc>
              <a:spcBef>
                <a:spcPct val="0"/>
              </a:spcBef>
              <a:buNone/>
              <a:defRPr lang="en-US" sz="2400" kern="1200" smtClean="0">
                <a:solidFill>
                  <a:srgbClr val="00629F"/>
                </a:solidFill>
                <a:latin typeface="+mj-lt"/>
                <a:ea typeface="+mj-ea"/>
                <a:cs typeface="+mj-cs"/>
              </a:defRPr>
            </a:lvl1pPr>
          </a:lstStyle>
          <a:p>
            <a:r>
              <a:rPr lang="pt-BR" sz="3200" b="1" dirty="0" smtClean="0">
                <a:solidFill>
                  <a:srgbClr val="FF6600"/>
                </a:solidFill>
                <a:cs typeface="Segoe UI" panose="020B0502040204020203" pitchFamily="34" charset="0"/>
              </a:rPr>
              <a:t>MENSAGENS FINAIS.....</a:t>
            </a:r>
            <a:endParaRPr lang="pt-BR" sz="3200" b="1" dirty="0">
              <a:solidFill>
                <a:srgbClr val="FF6600"/>
              </a:solidFill>
              <a:cs typeface="Segoe UI" panose="020B0502040204020203" pitchFamily="34" charset="0"/>
            </a:endParaRPr>
          </a:p>
        </p:txBody>
      </p:sp>
      <p:sp>
        <p:nvSpPr>
          <p:cNvPr id="10" name="Retângulo 9"/>
          <p:cNvSpPr/>
          <p:nvPr/>
        </p:nvSpPr>
        <p:spPr>
          <a:xfrm>
            <a:off x="395536" y="1131590"/>
            <a:ext cx="8136904" cy="4011909"/>
          </a:xfrm>
          <a:prstGeom prst="rect">
            <a:avLst/>
          </a:prstGeom>
          <a:no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endParaRPr lang="pt-BR" dirty="0" smtClean="0"/>
          </a:p>
        </p:txBody>
      </p:sp>
      <p:sp>
        <p:nvSpPr>
          <p:cNvPr id="2" name="CaixaDeTexto 1"/>
          <p:cNvSpPr txBox="1"/>
          <p:nvPr/>
        </p:nvSpPr>
        <p:spPr>
          <a:xfrm>
            <a:off x="-31540" y="1131590"/>
            <a:ext cx="9108504" cy="3416320"/>
          </a:xfrm>
          <a:prstGeom prst="rect">
            <a:avLst/>
          </a:prstGeom>
          <a:noFill/>
        </p:spPr>
        <p:txBody>
          <a:bodyPr wrap="square" rtlCol="0">
            <a:spAutoFit/>
          </a:bodyPr>
          <a:lstStyle/>
          <a:p>
            <a:pPr marL="285750" indent="-285750">
              <a:buFontTx/>
              <a:buChar char="-"/>
            </a:pPr>
            <a:r>
              <a:rPr lang="pt-BR" b="1" dirty="0" smtClean="0">
                <a:solidFill>
                  <a:srgbClr val="002060"/>
                </a:solidFill>
              </a:rPr>
              <a:t>Patologia Digital é uma tecnologia que chegou para ficar e com o passar do tempo ganha mais adeptos, que passam a não sentir falta dos microscópios.</a:t>
            </a:r>
          </a:p>
          <a:p>
            <a:pPr marL="285750" indent="-285750">
              <a:buFontTx/>
              <a:buChar char="-"/>
            </a:pPr>
            <a:endParaRPr lang="pt-BR" b="1" dirty="0" smtClean="0">
              <a:solidFill>
                <a:srgbClr val="002060"/>
              </a:solidFill>
            </a:endParaRPr>
          </a:p>
          <a:p>
            <a:pPr marL="285750" indent="-285750">
              <a:buFontTx/>
              <a:buChar char="-"/>
            </a:pPr>
            <a:r>
              <a:rPr lang="pt-BR" b="1" dirty="0" smtClean="0">
                <a:solidFill>
                  <a:srgbClr val="002060"/>
                </a:solidFill>
              </a:rPr>
              <a:t>A implantação depende de um bom planejamento com atenção e preparo de todas as áreas (TEAM WORK).</a:t>
            </a:r>
          </a:p>
          <a:p>
            <a:pPr marL="285750" indent="-285750">
              <a:buFontTx/>
              <a:buChar char="-"/>
            </a:pPr>
            <a:endParaRPr lang="pt-BR" b="1" dirty="0" smtClean="0">
              <a:solidFill>
                <a:srgbClr val="002060"/>
              </a:solidFill>
            </a:endParaRPr>
          </a:p>
          <a:p>
            <a:pPr marL="285750" indent="-285750">
              <a:buFontTx/>
              <a:buChar char="-"/>
            </a:pPr>
            <a:r>
              <a:rPr lang="pt-BR" b="1" dirty="0" smtClean="0">
                <a:solidFill>
                  <a:srgbClr val="002060"/>
                </a:solidFill>
              </a:rPr>
              <a:t> A qualidade de todas as etapas é fundamental para o sucesso e otimização do resultado liberado.</a:t>
            </a:r>
          </a:p>
          <a:p>
            <a:pPr marL="285750" indent="-285750">
              <a:buFontTx/>
              <a:buChar char="-"/>
            </a:pPr>
            <a:endParaRPr lang="pt-BR" b="1" dirty="0" smtClean="0">
              <a:solidFill>
                <a:srgbClr val="002060"/>
              </a:solidFill>
            </a:endParaRPr>
          </a:p>
          <a:p>
            <a:pPr marL="285750" indent="-285750">
              <a:buFontTx/>
              <a:buChar char="-"/>
            </a:pPr>
            <a:r>
              <a:rPr lang="pt-BR" b="1" dirty="0" smtClean="0">
                <a:solidFill>
                  <a:srgbClr val="002060"/>
                </a:solidFill>
              </a:rPr>
              <a:t>Facilidade de discussão de casos com a equipe = melhores resultados e &lt; consultas externas.</a:t>
            </a:r>
          </a:p>
          <a:p>
            <a:pPr marL="285750" indent="-285750">
              <a:buFontTx/>
              <a:buChar char="-"/>
            </a:pPr>
            <a:endParaRPr lang="pt-BR" b="1" dirty="0" smtClean="0">
              <a:solidFill>
                <a:srgbClr val="002060"/>
              </a:solidFill>
            </a:endParaRPr>
          </a:p>
        </p:txBody>
      </p:sp>
    </p:spTree>
    <p:extLst>
      <p:ext uri="{BB962C8B-B14F-4D97-AF65-F5344CB8AC3E}">
        <p14:creationId xmlns:p14="http://schemas.microsoft.com/office/powerpoint/2010/main" val="92656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7E7C75CC-1E96-A3F4-DF85-F6F2FA056322}"/>
              </a:ext>
            </a:extLst>
          </p:cNvPr>
          <p:cNvSpPr txBox="1">
            <a:spLocks/>
          </p:cNvSpPr>
          <p:nvPr/>
        </p:nvSpPr>
        <p:spPr>
          <a:xfrm>
            <a:off x="1619672" y="-15673"/>
            <a:ext cx="10515600" cy="1325563"/>
          </a:xfrm>
          <a:prstGeom prst="rect">
            <a:avLst/>
          </a:prstGeom>
        </p:spPr>
        <p:txBody>
          <a:bodyPr>
            <a:normAutofit/>
          </a:bodyPr>
          <a:lstStyle>
            <a:lvl1pPr algn="l" defTabSz="914377" rtl="0" eaLnBrk="1" latinLnBrk="0" hangingPunct="1">
              <a:lnSpc>
                <a:spcPct val="100000"/>
              </a:lnSpc>
              <a:spcBef>
                <a:spcPct val="0"/>
              </a:spcBef>
              <a:buNone/>
              <a:defRPr lang="en-US" sz="2400" kern="1200" smtClean="0">
                <a:solidFill>
                  <a:srgbClr val="00629F"/>
                </a:solidFill>
                <a:latin typeface="+mj-lt"/>
                <a:ea typeface="+mj-ea"/>
                <a:cs typeface="+mj-cs"/>
              </a:defRPr>
            </a:lvl1pPr>
          </a:lstStyle>
          <a:p>
            <a:r>
              <a:rPr lang="pt-BR" sz="3200" b="1" dirty="0">
                <a:solidFill>
                  <a:srgbClr val="FF6600"/>
                </a:solidFill>
                <a:cs typeface="Segoe UI" panose="020B0502040204020203" pitchFamily="34" charset="0"/>
              </a:rPr>
              <a:t>MENSAGENS FINAIS.....</a:t>
            </a:r>
          </a:p>
        </p:txBody>
      </p:sp>
      <p:sp>
        <p:nvSpPr>
          <p:cNvPr id="4" name="Espaço Reservado para Conteúdo 2">
            <a:extLst>
              <a:ext uri="{FF2B5EF4-FFF2-40B4-BE49-F238E27FC236}">
                <a16:creationId xmlns:a16="http://schemas.microsoft.com/office/drawing/2014/main" id="{E20C4B68-6D32-18CF-D756-B7EC0B3F1A5F}"/>
              </a:ext>
            </a:extLst>
          </p:cNvPr>
          <p:cNvSpPr txBox="1">
            <a:spLocks/>
          </p:cNvSpPr>
          <p:nvPr/>
        </p:nvSpPr>
        <p:spPr>
          <a:xfrm>
            <a:off x="2771800" y="627534"/>
            <a:ext cx="7013252" cy="379949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pt-BR" sz="1600" dirty="0">
              <a:solidFill>
                <a:srgbClr val="D10077"/>
              </a:solidFill>
              <a:cs typeface="Segoe UI" panose="020B0502040204020203" pitchFamily="34" charset="0"/>
            </a:endParaRPr>
          </a:p>
        </p:txBody>
      </p:sp>
      <p:sp>
        <p:nvSpPr>
          <p:cNvPr id="10" name="Retângulo 9"/>
          <p:cNvSpPr/>
          <p:nvPr/>
        </p:nvSpPr>
        <p:spPr>
          <a:xfrm>
            <a:off x="179512" y="1046447"/>
            <a:ext cx="8136904" cy="4011909"/>
          </a:xfrm>
          <a:prstGeom prst="rect">
            <a:avLst/>
          </a:prstGeom>
          <a:no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pt-BR" b="1" dirty="0" smtClean="0">
                <a:solidFill>
                  <a:srgbClr val="002060"/>
                </a:solidFill>
              </a:rPr>
              <a:t>A Patologia digital está presente em pouco mais de 10% dos laboratórios do mundo.</a:t>
            </a:r>
          </a:p>
          <a:p>
            <a:pPr marL="285750" indent="-285750">
              <a:buFontTx/>
              <a:buChar char="-"/>
            </a:pPr>
            <a:endParaRPr lang="pt-BR" b="1" dirty="0" smtClean="0">
              <a:solidFill>
                <a:srgbClr val="002060"/>
              </a:solidFill>
            </a:endParaRPr>
          </a:p>
          <a:p>
            <a:pPr marL="285750" indent="-285750">
              <a:buFontTx/>
              <a:buChar char="-"/>
            </a:pPr>
            <a:r>
              <a:rPr lang="pt-BR" b="1" dirty="0" smtClean="0">
                <a:solidFill>
                  <a:srgbClr val="002060"/>
                </a:solidFill>
              </a:rPr>
              <a:t>Começamos a ter algoritmos que ajudam a aumentar a capacidade produtiva e diminuir erros em patologia.</a:t>
            </a:r>
          </a:p>
          <a:p>
            <a:pPr marL="285750" indent="-285750">
              <a:buFontTx/>
              <a:buChar char="-"/>
            </a:pPr>
            <a:endParaRPr lang="pt-BR" b="1" dirty="0" smtClean="0">
              <a:solidFill>
                <a:srgbClr val="002060"/>
              </a:solidFill>
            </a:endParaRPr>
          </a:p>
          <a:p>
            <a:pPr marL="285750" indent="-285750">
              <a:buFontTx/>
              <a:buChar char="-"/>
            </a:pPr>
            <a:r>
              <a:rPr lang="pt-BR" b="1" dirty="0" smtClean="0">
                <a:solidFill>
                  <a:srgbClr val="002060"/>
                </a:solidFill>
              </a:rPr>
              <a:t>Algoritmos preditivos começam a ser utilizados na prática clínica para decisão terapêutica (</a:t>
            </a:r>
            <a:r>
              <a:rPr lang="pt-BR" b="1" dirty="0" err="1" smtClean="0">
                <a:solidFill>
                  <a:srgbClr val="002060"/>
                </a:solidFill>
              </a:rPr>
              <a:t>Immunoscore</a:t>
            </a:r>
            <a:r>
              <a:rPr lang="pt-BR" b="1" dirty="0" smtClean="0">
                <a:solidFill>
                  <a:srgbClr val="002060"/>
                </a:solidFill>
              </a:rPr>
              <a:t>) e para decisão de </a:t>
            </a:r>
            <a:r>
              <a:rPr lang="pt-BR" b="1" dirty="0" err="1" smtClean="0">
                <a:solidFill>
                  <a:srgbClr val="002060"/>
                </a:solidFill>
              </a:rPr>
              <a:t>cutoffs</a:t>
            </a:r>
            <a:r>
              <a:rPr lang="pt-BR" b="1" dirty="0" smtClean="0">
                <a:solidFill>
                  <a:srgbClr val="002060"/>
                </a:solidFill>
              </a:rPr>
              <a:t> (CHECKMATE).</a:t>
            </a:r>
          </a:p>
          <a:p>
            <a:pPr marL="285750" indent="-285750">
              <a:buFontTx/>
              <a:buChar char="-"/>
            </a:pPr>
            <a:endParaRPr lang="pt-BR" b="1" dirty="0">
              <a:solidFill>
                <a:srgbClr val="002060"/>
              </a:solidFill>
            </a:endParaRPr>
          </a:p>
          <a:p>
            <a:pPr marL="285750" indent="-285750">
              <a:buFontTx/>
              <a:buChar char="-"/>
            </a:pPr>
            <a:r>
              <a:rPr lang="pt-BR" b="1" dirty="0" smtClean="0">
                <a:solidFill>
                  <a:srgbClr val="002060"/>
                </a:solidFill>
              </a:rPr>
              <a:t>Ainda não estamos preparados para termos </a:t>
            </a:r>
            <a:r>
              <a:rPr lang="pt-BR" b="1" dirty="0" err="1" smtClean="0">
                <a:solidFill>
                  <a:srgbClr val="002060"/>
                </a:solidFill>
              </a:rPr>
              <a:t>dignóstico</a:t>
            </a:r>
            <a:r>
              <a:rPr lang="pt-BR" b="1" dirty="0" smtClean="0">
                <a:solidFill>
                  <a:srgbClr val="002060"/>
                </a:solidFill>
              </a:rPr>
              <a:t> </a:t>
            </a:r>
            <a:r>
              <a:rPr lang="pt-BR" b="1" dirty="0" err="1" smtClean="0">
                <a:solidFill>
                  <a:srgbClr val="002060"/>
                </a:solidFill>
              </a:rPr>
              <a:t>upfront</a:t>
            </a:r>
            <a:r>
              <a:rPr lang="pt-BR" b="1" dirty="0" smtClean="0">
                <a:solidFill>
                  <a:srgbClr val="002060"/>
                </a:solidFill>
              </a:rPr>
              <a:t> por AI, mas sim para termos AI como controle de qualidade importante.</a:t>
            </a:r>
          </a:p>
          <a:p>
            <a:pPr marL="285750" indent="-285750">
              <a:buFontTx/>
              <a:buChar char="-"/>
            </a:pPr>
            <a:endParaRPr lang="pt-BR" b="1" dirty="0" smtClean="0">
              <a:solidFill>
                <a:srgbClr val="002060"/>
              </a:solidFill>
            </a:endParaRPr>
          </a:p>
          <a:p>
            <a:pPr marL="285750" indent="-285750">
              <a:buFontTx/>
              <a:buChar char="-"/>
            </a:pPr>
            <a:r>
              <a:rPr lang="pt-BR" b="1" dirty="0" smtClean="0">
                <a:solidFill>
                  <a:srgbClr val="002060"/>
                </a:solidFill>
              </a:rPr>
              <a:t>O custo ($$) e dificuldade de integração de sistemas (LIS e algoritmos) são grandes limitadores ao uso rotineiro de algoritmos na rotina diária da patologia</a:t>
            </a:r>
            <a:r>
              <a:rPr lang="pt-BR" b="1" dirty="0" smtClean="0">
                <a:solidFill>
                  <a:schemeClr val="tx1"/>
                </a:solidFill>
              </a:rPr>
              <a:t>.</a:t>
            </a:r>
          </a:p>
          <a:p>
            <a:pPr marL="285750" indent="-285750">
              <a:buFontTx/>
              <a:buChar char="-"/>
            </a:pPr>
            <a:endParaRPr lang="pt-BR" b="1" dirty="0" smtClean="0">
              <a:solidFill>
                <a:schemeClr val="tx1"/>
              </a:solidFill>
            </a:endParaRPr>
          </a:p>
          <a:p>
            <a:pPr marL="285750" indent="-285750">
              <a:buFontTx/>
              <a:buChar char="-"/>
            </a:pPr>
            <a:endParaRPr lang="pt-BR" dirty="0" smtClean="0"/>
          </a:p>
        </p:txBody>
      </p:sp>
    </p:spTree>
    <p:extLst>
      <p:ext uri="{BB962C8B-B14F-4D97-AF65-F5344CB8AC3E}">
        <p14:creationId xmlns:p14="http://schemas.microsoft.com/office/powerpoint/2010/main" val="372651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 calcmode="lin" valueType="num">
                                      <p:cBhvr additive="base">
                                        <p:cTn id="19"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anim calcmode="lin" valueType="num">
                                      <p:cBhvr additive="base">
                                        <p:cTn id="25"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anim calcmode="lin" valueType="num">
                                      <p:cBhvr additive="base">
                                        <p:cTn id="31" dur="500" fill="hold"/>
                                        <p:tgtEl>
                                          <p:spTgt spid="10">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3D09733-6A35-F9EF-3831-31561A6CF342}"/>
              </a:ext>
            </a:extLst>
          </p:cNvPr>
          <p:cNvSpPr txBox="1"/>
          <p:nvPr/>
        </p:nvSpPr>
        <p:spPr>
          <a:xfrm>
            <a:off x="1043608" y="339502"/>
            <a:ext cx="5107873" cy="477054"/>
          </a:xfrm>
          <a:prstGeom prst="rect">
            <a:avLst/>
          </a:prstGeom>
          <a:noFill/>
        </p:spPr>
        <p:txBody>
          <a:bodyPr wrap="none" rtlCol="0">
            <a:spAutoFit/>
          </a:bodyPr>
          <a:lstStyle/>
          <a:p>
            <a:r>
              <a:rPr lang="pt-BR" sz="2500" b="1" u="sng" dirty="0">
                <a:solidFill>
                  <a:srgbClr val="002060"/>
                </a:solidFill>
              </a:rPr>
              <a:t>CENÁRIO DA </a:t>
            </a:r>
            <a:r>
              <a:rPr lang="pt-BR" sz="2500" b="1" u="sng" dirty="0" smtClean="0">
                <a:solidFill>
                  <a:srgbClr val="002060"/>
                </a:solidFill>
              </a:rPr>
              <a:t>PATOLOGIA NO BRASIL</a:t>
            </a:r>
            <a:endParaRPr lang="pt-BR" sz="2500" b="1" u="sng" dirty="0">
              <a:solidFill>
                <a:srgbClr val="002060"/>
              </a:solidFill>
            </a:endParaRPr>
          </a:p>
        </p:txBody>
      </p:sp>
      <p:sp>
        <p:nvSpPr>
          <p:cNvPr id="2" name="CaixaDeTexto 1"/>
          <p:cNvSpPr txBox="1"/>
          <p:nvPr/>
        </p:nvSpPr>
        <p:spPr>
          <a:xfrm>
            <a:off x="251520" y="1419622"/>
            <a:ext cx="7992888" cy="3416320"/>
          </a:xfrm>
          <a:prstGeom prst="rect">
            <a:avLst/>
          </a:prstGeom>
          <a:noFill/>
        </p:spPr>
        <p:txBody>
          <a:bodyPr wrap="square" rtlCol="0">
            <a:spAutoFit/>
          </a:bodyPr>
          <a:lstStyle/>
          <a:p>
            <a:pPr marL="285750" indent="-285750">
              <a:buFontTx/>
              <a:buChar char="-"/>
            </a:pPr>
            <a:r>
              <a:rPr lang="pt-BR" b="1" dirty="0" smtClean="0">
                <a:solidFill>
                  <a:srgbClr val="FF6600"/>
                </a:solidFill>
              </a:rPr>
              <a:t>Movimento de verticalização de grandes grupos</a:t>
            </a:r>
          </a:p>
          <a:p>
            <a:pPr marL="285750" indent="-285750">
              <a:buFontTx/>
              <a:buChar char="-"/>
            </a:pPr>
            <a:endParaRPr lang="pt-BR" b="1" dirty="0" smtClean="0">
              <a:solidFill>
                <a:srgbClr val="FF6600"/>
              </a:solidFill>
            </a:endParaRPr>
          </a:p>
          <a:p>
            <a:pPr marL="285750" indent="-285750">
              <a:buFontTx/>
              <a:buChar char="-"/>
            </a:pPr>
            <a:r>
              <a:rPr lang="pt-BR" b="1" dirty="0" smtClean="0">
                <a:solidFill>
                  <a:srgbClr val="FF6600"/>
                </a:solidFill>
              </a:rPr>
              <a:t>Grande volumetria de exames </a:t>
            </a:r>
          </a:p>
          <a:p>
            <a:pPr marL="285750" indent="-285750">
              <a:buFontTx/>
              <a:buChar char="-"/>
            </a:pPr>
            <a:endParaRPr lang="pt-BR" b="1" dirty="0">
              <a:solidFill>
                <a:srgbClr val="FF6600"/>
              </a:solidFill>
            </a:endParaRPr>
          </a:p>
          <a:p>
            <a:pPr marL="285750" indent="-285750">
              <a:buFontTx/>
              <a:buChar char="-"/>
            </a:pPr>
            <a:r>
              <a:rPr lang="pt-BR" b="1" dirty="0" smtClean="0">
                <a:solidFill>
                  <a:srgbClr val="FF6600"/>
                </a:solidFill>
              </a:rPr>
              <a:t>Avanço da patologia Hospitalar com foco no suporte da Oncologia (High </a:t>
            </a:r>
            <a:r>
              <a:rPr lang="pt-BR" b="1" dirty="0" err="1" smtClean="0">
                <a:solidFill>
                  <a:srgbClr val="FF6600"/>
                </a:solidFill>
              </a:rPr>
              <a:t>growth</a:t>
            </a:r>
            <a:r>
              <a:rPr lang="pt-BR" b="1" dirty="0" smtClean="0">
                <a:solidFill>
                  <a:srgbClr val="FF6600"/>
                </a:solidFill>
              </a:rPr>
              <a:t>)</a:t>
            </a:r>
          </a:p>
          <a:p>
            <a:pPr marL="285750" indent="-285750">
              <a:buFontTx/>
              <a:buChar char="-"/>
            </a:pPr>
            <a:endParaRPr lang="pt-BR" b="1" dirty="0">
              <a:solidFill>
                <a:srgbClr val="FF6600"/>
              </a:solidFill>
            </a:endParaRPr>
          </a:p>
          <a:p>
            <a:pPr marL="285750" indent="-285750">
              <a:buFontTx/>
              <a:buChar char="-"/>
            </a:pPr>
            <a:r>
              <a:rPr lang="pt-BR" b="1" dirty="0" smtClean="0">
                <a:solidFill>
                  <a:srgbClr val="FF6600"/>
                </a:solidFill>
              </a:rPr>
              <a:t>Dificuldade de contratação de médicos patologistas </a:t>
            </a:r>
          </a:p>
          <a:p>
            <a:pPr marL="285750" indent="-285750">
              <a:buFontTx/>
              <a:buChar char="-"/>
            </a:pPr>
            <a:endParaRPr lang="pt-BR" b="1" dirty="0">
              <a:solidFill>
                <a:srgbClr val="FF6600"/>
              </a:solidFill>
            </a:endParaRPr>
          </a:p>
          <a:p>
            <a:pPr marL="285750" indent="-285750">
              <a:buFontTx/>
              <a:buChar char="-"/>
            </a:pPr>
            <a:r>
              <a:rPr lang="pt-BR" b="1" dirty="0" smtClean="0">
                <a:solidFill>
                  <a:srgbClr val="FF6600"/>
                </a:solidFill>
              </a:rPr>
              <a:t>Escassez de médicos buscando a patologia como especialidade</a:t>
            </a:r>
            <a:endParaRPr lang="pt-BR" b="1" dirty="0">
              <a:solidFill>
                <a:srgbClr val="FF6600"/>
              </a:solidFill>
            </a:endParaRPr>
          </a:p>
          <a:p>
            <a:pPr marL="285750" indent="-285750">
              <a:buFontTx/>
              <a:buChar char="-"/>
            </a:pPr>
            <a:endParaRPr lang="pt-BR" b="1" dirty="0" smtClean="0">
              <a:solidFill>
                <a:srgbClr val="FF6600"/>
              </a:solidFill>
            </a:endParaRPr>
          </a:p>
          <a:p>
            <a:pPr marL="285750" indent="-285750">
              <a:buFontTx/>
              <a:buChar char="-"/>
            </a:pPr>
            <a:r>
              <a:rPr lang="pt-BR" b="1" dirty="0" smtClean="0">
                <a:solidFill>
                  <a:srgbClr val="FF6600"/>
                </a:solidFill>
              </a:rPr>
              <a:t>Ausência de </a:t>
            </a:r>
            <a:r>
              <a:rPr lang="pt-BR" b="1" dirty="0" err="1" smtClean="0">
                <a:solidFill>
                  <a:srgbClr val="FF6600"/>
                </a:solidFill>
              </a:rPr>
              <a:t>fellows</a:t>
            </a:r>
            <a:r>
              <a:rPr lang="pt-BR" b="1" dirty="0" smtClean="0">
                <a:solidFill>
                  <a:srgbClr val="FF6600"/>
                </a:solidFill>
              </a:rPr>
              <a:t> em subespecialidades</a:t>
            </a:r>
            <a:endParaRPr lang="pt-BR" b="1" dirty="0">
              <a:solidFill>
                <a:srgbClr val="FF6600"/>
              </a:solidFill>
            </a:endParaRPr>
          </a:p>
        </p:txBody>
      </p:sp>
    </p:spTree>
    <p:extLst>
      <p:ext uri="{BB962C8B-B14F-4D97-AF65-F5344CB8AC3E}">
        <p14:creationId xmlns:p14="http://schemas.microsoft.com/office/powerpoint/2010/main" val="39868039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F5639C1E-16C9-CEAD-7451-A2833DCCF369}"/>
              </a:ext>
            </a:extLst>
          </p:cNvPr>
          <p:cNvSpPr txBox="1">
            <a:spLocks/>
          </p:cNvSpPr>
          <p:nvPr/>
        </p:nvSpPr>
        <p:spPr>
          <a:xfrm>
            <a:off x="1979712" y="915566"/>
            <a:ext cx="6480720" cy="1080120"/>
          </a:xfrm>
          <a:prstGeom prst="rect">
            <a:avLst/>
          </a:prstGeom>
        </p:spPr>
        <p:txBody>
          <a:bodyPr lIns="0" tIns="0" rIns="0" bIns="0" anchor="t"/>
          <a:lstStyle>
            <a:lvl1pPr marL="0" indent="0" algn="l" defTabSz="914278" rtl="0" eaLnBrk="1" latinLnBrk="0" hangingPunct="1">
              <a:lnSpc>
                <a:spcPct val="80000"/>
              </a:lnSpc>
              <a:spcBef>
                <a:spcPts val="0"/>
              </a:spcBef>
              <a:buFontTx/>
              <a:buNone/>
              <a:defRPr lang="en-US" sz="2900" b="0" i="0" kern="1200">
                <a:solidFill>
                  <a:schemeClr val="bg1"/>
                </a:solidFill>
                <a:latin typeface="Calibri Light" charset="0"/>
                <a:ea typeface="Calibri Light" charset="0"/>
                <a:cs typeface="Calibri Light" charset="0"/>
              </a:defRPr>
            </a:lvl1pPr>
            <a:lvl2pPr marL="742850" indent="-285712" algn="l" defTabSz="914278" rtl="0" eaLnBrk="1" latinLnBrk="0" hangingPunct="1">
              <a:spcBef>
                <a:spcPct val="20000"/>
              </a:spcBef>
              <a:buFont typeface="Arial" pitchFamily="34" charset="0"/>
              <a:buChar char="–"/>
              <a:defRPr lang="en-US" sz="3600" kern="1200">
                <a:solidFill>
                  <a:schemeClr val="tx1"/>
                </a:solidFill>
                <a:latin typeface="+mn-lt"/>
                <a:ea typeface="+mn-ea"/>
                <a:cs typeface="+mn-cs"/>
              </a:defRPr>
            </a:lvl2pPr>
            <a:lvl3pPr marL="1142847" indent="-228570" algn="l" defTabSz="914278" rtl="0" eaLnBrk="1" latinLnBrk="0" hangingPunct="1">
              <a:spcBef>
                <a:spcPct val="20000"/>
              </a:spcBef>
              <a:buFont typeface="Arial" pitchFamily="34" charset="0"/>
              <a:buChar char="•"/>
              <a:defRPr lang="en-US" sz="3600" kern="1200">
                <a:solidFill>
                  <a:schemeClr val="tx1"/>
                </a:solidFill>
                <a:latin typeface="+mn-lt"/>
                <a:ea typeface="+mn-ea"/>
                <a:cs typeface="+mn-cs"/>
              </a:defRPr>
            </a:lvl3pPr>
            <a:lvl4pPr marL="1599986" indent="-228570" algn="l" defTabSz="914278" rtl="0" eaLnBrk="1" latinLnBrk="0" hangingPunct="1">
              <a:spcBef>
                <a:spcPct val="20000"/>
              </a:spcBef>
              <a:buFont typeface="Arial" pitchFamily="34" charset="0"/>
              <a:buChar char="–"/>
              <a:defRPr lang="en-US" sz="3600" kern="1200">
                <a:solidFill>
                  <a:schemeClr val="tx1"/>
                </a:solidFill>
                <a:latin typeface="+mn-lt"/>
                <a:ea typeface="+mn-ea"/>
                <a:cs typeface="+mn-cs"/>
              </a:defRPr>
            </a:lvl4pPr>
            <a:lvl5pPr marL="2057126" indent="-228570" algn="l" defTabSz="914278" rtl="0" eaLnBrk="1" latinLnBrk="0" hangingPunct="1">
              <a:spcBef>
                <a:spcPct val="20000"/>
              </a:spcBef>
              <a:buFont typeface="Arial" pitchFamily="34" charset="0"/>
              <a:buChar char="»"/>
              <a:defRPr lang="en-GB" sz="3600" kern="1200">
                <a:solidFill>
                  <a:schemeClr val="tx1"/>
                </a:solidFill>
                <a:latin typeface="+mn-lt"/>
                <a:ea typeface="+mn-ea"/>
                <a:cs typeface="+mn-cs"/>
              </a:defRPr>
            </a:lvl5pPr>
            <a:lvl6pPr marL="2514265" indent="-228570" algn="l" defTabSz="9142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03" indent="-228570" algn="l" defTabSz="9142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42" indent="-228570" algn="l" defTabSz="9142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81" indent="-228570" algn="l" defTabSz="9142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400" b="1" dirty="0" smtClean="0">
                <a:solidFill>
                  <a:srgbClr val="FF6600"/>
                </a:solidFill>
                <a:latin typeface="Calibri Light"/>
                <a:cs typeface="Calibri Light"/>
              </a:rPr>
              <a:t>MUITO OBRIGADO PELA </a:t>
            </a:r>
          </a:p>
          <a:p>
            <a:r>
              <a:rPr lang="en-US" sz="4400" b="1" dirty="0" smtClean="0">
                <a:solidFill>
                  <a:srgbClr val="FF6600"/>
                </a:solidFill>
                <a:latin typeface="Calibri Light"/>
                <a:cs typeface="Calibri Light"/>
              </a:rPr>
              <a:t>ATENÇÃO DE TODOS VOCÊS</a:t>
            </a:r>
            <a:endParaRPr lang="en-US" sz="4400" b="1" dirty="0">
              <a:solidFill>
                <a:srgbClr val="FF6600"/>
              </a:solidFill>
            </a:endParaRPr>
          </a:p>
          <a:p>
            <a:endParaRPr lang="en-US" sz="5400" dirty="0">
              <a:solidFill>
                <a:srgbClr val="DE7C00"/>
              </a:solidFill>
            </a:endParaRPr>
          </a:p>
        </p:txBody>
      </p:sp>
      <p:pic>
        <p:nvPicPr>
          <p:cNvPr id="8" name="Imagem 7"/>
          <p:cNvPicPr>
            <a:picLocks noChangeAspect="1"/>
          </p:cNvPicPr>
          <p:nvPr/>
        </p:nvPicPr>
        <p:blipFill rotWithShape="1">
          <a:blip r:embed="rId2" cstate="print">
            <a:extLst>
              <a:ext uri="{28A0092B-C50C-407E-A947-70E740481C1C}">
                <a14:useLocalDpi xmlns:a14="http://schemas.microsoft.com/office/drawing/2010/main" val="0"/>
              </a:ext>
            </a:extLst>
          </a:blip>
          <a:srcRect l="20895" t="25518" r="17979" b="31945"/>
          <a:stretch/>
        </p:blipFill>
        <p:spPr>
          <a:xfrm>
            <a:off x="146210" y="4100863"/>
            <a:ext cx="1030984" cy="717437"/>
          </a:xfrm>
          <a:prstGeom prst="rect">
            <a:avLst/>
          </a:prstGeom>
          <a:solidFill>
            <a:srgbClr val="002060"/>
          </a:solidFill>
        </p:spPr>
      </p:pic>
      <p:pic>
        <p:nvPicPr>
          <p:cNvPr id="9" name="Picture 2" descr="https://lh3.googleusercontent.com/iR68l1bTdd-5lzgrNMnMwqOKe7tsV72Eo1J5zqyQKt7wq6xWfeO_AZfVUfL5U14A2NARIRe3IGE7hrmWHxqTzJ6rV3p1jKq_cuzmj8nE_WQLDd9_7mCzgr0u0HuobWk_mv0D4vy4mu7qUisBJgEIg-29Dmi6_SNU36ZdI-C1hBooVSuWmEKtKOPb4TFgXASlL0Ic9RlHgyNr9WYN4MI78J1Am9NckEkCO9TwFyfR_4n_23NStA-jwG308w35mY7f5N-Z9LjI-s1Xlf_FX801pesCLFXp1wSXcQ-nnpowrbPfwphK4RpJjA1bsTWJKSOurouJF2nmQecOkmSP7BiyZlPI9O7dTSyUTmEZOf7PBxZT7fecPA_--NyDYW0z9Q6gkcKkHQNXQuXFDKi6gWMBFazppuJ6EzWBDMlNcV9yD4ZiLUked4rumbMVwqPByTEIxq0hc0xGXVCenRGtPHJa5AND5Epkcxdf-4ZXjjJJPm4sgESU-Zp2ozhei62WQUJyhKh-EuRHenj34tlfLVfTSitloqV_EB5l44krr-1hmYDZmhp38l_Oc4y_6tVAD40f8ffcvkX5AXK3mGZ_c3toGgvQmHcBiaQEG7KbGAhuA4tn95rt6Vynzr6R3ohrMxA_ksBuZIdA2xqQxomGasmq17iV_UkNE7CApkHR3Jc4pu6hFb3kNXQf61zcV8WNag=w719-h639-no?authuser=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139702"/>
            <a:ext cx="2237089" cy="1988178"/>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0312" y="2211710"/>
            <a:ext cx="1478498" cy="2247872"/>
          </a:xfrm>
          <a:prstGeom prst="rect">
            <a:avLst/>
          </a:prstGeom>
        </p:spPr>
      </p:pic>
      <p:sp>
        <p:nvSpPr>
          <p:cNvPr id="11" name="CaixaDeTexto 10"/>
          <p:cNvSpPr txBox="1"/>
          <p:nvPr/>
        </p:nvSpPr>
        <p:spPr>
          <a:xfrm>
            <a:off x="4067944" y="2301398"/>
            <a:ext cx="2859460" cy="1800493"/>
          </a:xfrm>
          <a:prstGeom prst="rect">
            <a:avLst/>
          </a:prstGeom>
          <a:solidFill>
            <a:schemeClr val="bg1"/>
          </a:solidFill>
        </p:spPr>
        <p:txBody>
          <a:bodyPr wrap="square" rtlCol="0">
            <a:spAutoFit/>
          </a:bodyPr>
          <a:lstStyle/>
          <a:p>
            <a:endParaRPr lang="pt-BR" sz="2000" b="1" dirty="0" smtClean="0">
              <a:latin typeface="Dasa Sans" panose="020B0503020203020204" pitchFamily="34" charset="0"/>
            </a:endParaRPr>
          </a:p>
          <a:p>
            <a:r>
              <a:rPr lang="pt-BR" sz="1400" b="1" dirty="0" smtClean="0">
                <a:latin typeface="Dasa Sans" panose="020B0503020203020204" pitchFamily="34" charset="0"/>
              </a:rPr>
              <a:t>Cristovam Scapulatempo Neto</a:t>
            </a:r>
          </a:p>
          <a:p>
            <a:endParaRPr lang="pt-BR" sz="1400" b="1" dirty="0" smtClean="0">
              <a:latin typeface="Dasa Sans" panose="020B0503020203020204" pitchFamily="34" charset="0"/>
            </a:endParaRPr>
          </a:p>
          <a:p>
            <a:r>
              <a:rPr lang="pt-BR" sz="1050" dirty="0" smtClean="0">
                <a:latin typeface="Dasa Sans" panose="020B0503020203020204" pitchFamily="34" charset="0"/>
              </a:rPr>
              <a:t>Diretor médico de Anatomia Patológica  e Genética</a:t>
            </a:r>
          </a:p>
          <a:p>
            <a:endParaRPr lang="pt-BR" sz="1050" dirty="0">
              <a:latin typeface="Dasa Sans" panose="020B0503020203020204" pitchFamily="34" charset="0"/>
            </a:endParaRPr>
          </a:p>
          <a:p>
            <a:r>
              <a:rPr lang="pt-BR" sz="1050" dirty="0" smtClean="0">
                <a:latin typeface="Dasa Sans" panose="020B0503020203020204" pitchFamily="34" charset="0"/>
                <a:hlinkClick r:id="rId5"/>
              </a:rPr>
              <a:t>Cristovam.neto@altadiagnosticos.com.br</a:t>
            </a:r>
            <a:endParaRPr lang="pt-BR" sz="1050" dirty="0" smtClean="0">
              <a:latin typeface="Dasa Sans" panose="020B0503020203020204" pitchFamily="34" charset="0"/>
            </a:endParaRPr>
          </a:p>
          <a:p>
            <a:endParaRPr lang="pt-BR" sz="1050" dirty="0">
              <a:latin typeface="Dasa Sans" panose="020B0503020203020204" pitchFamily="34" charset="0"/>
            </a:endParaRPr>
          </a:p>
          <a:p>
            <a:r>
              <a:rPr lang="pt-BR" sz="1050" dirty="0" smtClean="0">
                <a:latin typeface="Dasa Sans" panose="020B0503020203020204" pitchFamily="34" charset="0"/>
              </a:rPr>
              <a:t>11-992422218</a:t>
            </a:r>
            <a:endParaRPr lang="pt-BR" sz="1050" dirty="0">
              <a:latin typeface="Dasa Sans" panose="020B0503020203020204" pitchFamily="34" charset="0"/>
            </a:endParaRPr>
          </a:p>
        </p:txBody>
      </p:sp>
    </p:spTree>
    <p:extLst>
      <p:ext uri="{BB962C8B-B14F-4D97-AF65-F5344CB8AC3E}">
        <p14:creationId xmlns:p14="http://schemas.microsoft.com/office/powerpoint/2010/main" val="110790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aixaDeTexto 1"/>
          <p:cNvSpPr txBox="1"/>
          <p:nvPr/>
        </p:nvSpPr>
        <p:spPr>
          <a:xfrm>
            <a:off x="2110936" y="328537"/>
            <a:ext cx="4752528" cy="461665"/>
          </a:xfrm>
          <a:prstGeom prst="rect">
            <a:avLst/>
          </a:prstGeom>
          <a:noFill/>
        </p:spPr>
        <p:txBody>
          <a:bodyPr wrap="square" rtlCol="0">
            <a:spAutoFit/>
          </a:bodyPr>
          <a:lstStyle/>
          <a:p>
            <a:r>
              <a:rPr lang="pt-BR" sz="2400" b="1" dirty="0" smtClean="0">
                <a:solidFill>
                  <a:srgbClr val="002C77"/>
                </a:solidFill>
              </a:rPr>
              <a:t>O QUE É A PATOLOGIA DIGITAL</a:t>
            </a:r>
            <a:r>
              <a:rPr lang="en-US" sz="2400" b="1" dirty="0" smtClean="0">
                <a:solidFill>
                  <a:srgbClr val="002C77"/>
                </a:solidFill>
              </a:rPr>
              <a:t>?</a:t>
            </a:r>
            <a:endParaRPr lang="pt-BR" sz="2400" b="1" dirty="0">
              <a:solidFill>
                <a:srgbClr val="002C77"/>
              </a:solidFill>
            </a:endParaRP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74" y="339502"/>
            <a:ext cx="1823154" cy="1368152"/>
          </a:xfrm>
          <a:prstGeom prst="rect">
            <a:avLst/>
          </a:prstGeom>
        </p:spPr>
      </p:pic>
      <p:pic>
        <p:nvPicPr>
          <p:cNvPr id="4" name="Imagem 3"/>
          <p:cNvPicPr>
            <a:picLocks noChangeAspect="1"/>
          </p:cNvPicPr>
          <p:nvPr/>
        </p:nvPicPr>
        <p:blipFill>
          <a:blip r:embed="rId3"/>
          <a:stretch>
            <a:fillRect/>
          </a:stretch>
        </p:blipFill>
        <p:spPr>
          <a:xfrm>
            <a:off x="107504" y="1779662"/>
            <a:ext cx="2007551" cy="1440160"/>
          </a:xfrm>
          <a:prstGeom prst="rect">
            <a:avLst/>
          </a:prstGeom>
        </p:spPr>
      </p:pic>
      <p:pic>
        <p:nvPicPr>
          <p:cNvPr id="5" name="Imagem 4"/>
          <p:cNvPicPr>
            <a:picLocks noChangeAspect="1"/>
          </p:cNvPicPr>
          <p:nvPr/>
        </p:nvPicPr>
        <p:blipFill>
          <a:blip r:embed="rId4"/>
          <a:stretch>
            <a:fillRect/>
          </a:stretch>
        </p:blipFill>
        <p:spPr>
          <a:xfrm>
            <a:off x="107504" y="3435846"/>
            <a:ext cx="1969998" cy="1512168"/>
          </a:xfrm>
          <a:prstGeom prst="rect">
            <a:avLst/>
          </a:prstGeom>
        </p:spPr>
      </p:pic>
      <p:sp>
        <p:nvSpPr>
          <p:cNvPr id="6" name="Retângulo 5"/>
          <p:cNvSpPr/>
          <p:nvPr/>
        </p:nvSpPr>
        <p:spPr>
          <a:xfrm>
            <a:off x="3203848" y="1563638"/>
            <a:ext cx="4896544" cy="2520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É a utilização de </a:t>
            </a:r>
            <a:r>
              <a:rPr lang="pt-BR" dirty="0" err="1" smtClean="0"/>
              <a:t>scanneres</a:t>
            </a:r>
            <a:r>
              <a:rPr lang="pt-BR" dirty="0" smtClean="0"/>
              <a:t> para captação das imagens das lâminas  e utilização </a:t>
            </a:r>
            <a:r>
              <a:rPr lang="pt-BR" dirty="0"/>
              <a:t>de telas de computador para visualização </a:t>
            </a:r>
            <a:r>
              <a:rPr lang="pt-BR" dirty="0" smtClean="0"/>
              <a:t>das imagens histológicas </a:t>
            </a:r>
            <a:r>
              <a:rPr lang="pt-BR" dirty="0"/>
              <a:t>digitalizadas.</a:t>
            </a:r>
          </a:p>
        </p:txBody>
      </p:sp>
    </p:spTree>
    <p:extLst>
      <p:ext uri="{BB962C8B-B14F-4D97-AF65-F5344CB8AC3E}">
        <p14:creationId xmlns:p14="http://schemas.microsoft.com/office/powerpoint/2010/main" val="7343926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aixaDeTexto 1"/>
          <p:cNvSpPr txBox="1"/>
          <p:nvPr/>
        </p:nvSpPr>
        <p:spPr>
          <a:xfrm>
            <a:off x="107504" y="171126"/>
            <a:ext cx="6264696" cy="461665"/>
          </a:xfrm>
          <a:prstGeom prst="rect">
            <a:avLst/>
          </a:prstGeom>
          <a:noFill/>
        </p:spPr>
        <p:txBody>
          <a:bodyPr wrap="square" rtlCol="0">
            <a:spAutoFit/>
          </a:bodyPr>
          <a:lstStyle/>
          <a:p>
            <a:r>
              <a:rPr lang="pt-BR" sz="2400" b="1" dirty="0" smtClean="0">
                <a:solidFill>
                  <a:srgbClr val="002C77"/>
                </a:solidFill>
              </a:rPr>
              <a:t>QUAIS BENEFÍCIOS A PATOLOGIA DIGITAL TRAZ</a:t>
            </a:r>
            <a:r>
              <a:rPr lang="en-US" sz="2400" b="1" dirty="0" smtClean="0">
                <a:solidFill>
                  <a:srgbClr val="002C77"/>
                </a:solidFill>
              </a:rPr>
              <a:t>?</a:t>
            </a:r>
            <a:endParaRPr lang="pt-BR" sz="2400" b="1" dirty="0">
              <a:solidFill>
                <a:srgbClr val="002C77"/>
              </a:solidFill>
            </a:endParaRPr>
          </a:p>
        </p:txBody>
      </p:sp>
      <p:sp>
        <p:nvSpPr>
          <p:cNvPr id="3" name="Retângulo 2"/>
          <p:cNvSpPr/>
          <p:nvPr/>
        </p:nvSpPr>
        <p:spPr>
          <a:xfrm>
            <a:off x="0" y="843558"/>
            <a:ext cx="6228184" cy="3970318"/>
          </a:xfrm>
          <a:prstGeom prst="rect">
            <a:avLst/>
          </a:prstGeom>
        </p:spPr>
        <p:txBody>
          <a:bodyPr wrap="square">
            <a:spAutoFit/>
          </a:bodyPr>
          <a:lstStyle/>
          <a:p>
            <a:pPr>
              <a:buFont typeface="Wingdings" panose="05000000000000000000" pitchFamily="2" charset="2"/>
              <a:buChar char="Ø"/>
            </a:pPr>
            <a:r>
              <a:rPr lang="pt-BR" sz="1200" b="1" dirty="0" smtClean="0">
                <a:solidFill>
                  <a:srgbClr val="002060"/>
                </a:solidFill>
                <a:latin typeface="Segoe UI" panose="020B0502040204020203" pitchFamily="34" charset="0"/>
                <a:cs typeface="Segoe UI" panose="020B0502040204020203" pitchFamily="34" charset="0"/>
              </a:rPr>
              <a:t> </a:t>
            </a:r>
            <a:r>
              <a:rPr lang="pt-BR" sz="1200" b="1" dirty="0" smtClean="0">
                <a:solidFill>
                  <a:srgbClr val="FF6600"/>
                </a:solidFill>
                <a:latin typeface="Segoe UI" panose="020B0502040204020203" pitchFamily="34" charset="0"/>
                <a:cs typeface="Segoe UI" panose="020B0502040204020203" pitchFamily="34" charset="0"/>
              </a:rPr>
              <a:t>Patologistas </a:t>
            </a:r>
            <a:r>
              <a:rPr lang="pt-BR" sz="1200" b="1" dirty="0">
                <a:solidFill>
                  <a:srgbClr val="FF6600"/>
                </a:solidFill>
                <a:latin typeface="Segoe UI" panose="020B0502040204020203" pitchFamily="34" charset="0"/>
                <a:cs typeface="Segoe UI" panose="020B0502040204020203" pitchFamily="34" charset="0"/>
              </a:rPr>
              <a:t>mais presentes nos Hospitais para </a:t>
            </a:r>
            <a:r>
              <a:rPr lang="pt-BR" sz="1200" b="1" dirty="0" smtClean="0">
                <a:solidFill>
                  <a:srgbClr val="FF6600"/>
                </a:solidFill>
                <a:latin typeface="Segoe UI" panose="020B0502040204020203" pitchFamily="34" charset="0"/>
                <a:cs typeface="Segoe UI" panose="020B0502040204020203" pitchFamily="34" charset="0"/>
              </a:rPr>
              <a:t>Congelações.</a:t>
            </a:r>
            <a:endParaRPr lang="pt-BR" sz="1200" b="1" dirty="0">
              <a:solidFill>
                <a:srgbClr val="FF6600"/>
              </a:solidFill>
              <a:latin typeface="Segoe UI" panose="020B0502040204020203" pitchFamily="34" charset="0"/>
              <a:cs typeface="Segoe UI" panose="020B0502040204020203" pitchFamily="34" charset="0"/>
            </a:endParaRPr>
          </a:p>
          <a:p>
            <a:pPr>
              <a:buFont typeface="Wingdings" panose="05000000000000000000" pitchFamily="2" charset="2"/>
              <a:buChar char="Ø"/>
            </a:pPr>
            <a:endParaRPr lang="pt-BR" sz="1200" b="1" dirty="0">
              <a:solidFill>
                <a:srgbClr val="FF6600"/>
              </a:solidFill>
              <a:latin typeface="Segoe UI" panose="020B0502040204020203" pitchFamily="34" charset="0"/>
              <a:cs typeface="Segoe UI" panose="020B0502040204020203" pitchFamily="34" charset="0"/>
            </a:endParaRPr>
          </a:p>
          <a:p>
            <a:pPr>
              <a:buFont typeface="Wingdings" panose="05000000000000000000" pitchFamily="2" charset="2"/>
              <a:buChar char="Ø"/>
            </a:pPr>
            <a:r>
              <a:rPr lang="pt-BR" sz="1200" b="1" dirty="0" smtClean="0">
                <a:solidFill>
                  <a:srgbClr val="FF6600"/>
                </a:solidFill>
                <a:latin typeface="Segoe UI" panose="020B0502040204020203" pitchFamily="34" charset="0"/>
                <a:cs typeface="Segoe UI" panose="020B0502040204020203" pitchFamily="34" charset="0"/>
              </a:rPr>
              <a:t> Participação </a:t>
            </a:r>
            <a:r>
              <a:rPr lang="pt-BR" sz="1200" b="1" dirty="0">
                <a:solidFill>
                  <a:srgbClr val="FF6600"/>
                </a:solidFill>
                <a:latin typeface="Segoe UI" panose="020B0502040204020203" pitchFamily="34" charset="0"/>
                <a:cs typeface="Segoe UI" panose="020B0502040204020203" pitchFamily="34" charset="0"/>
              </a:rPr>
              <a:t>de Tumor </a:t>
            </a:r>
            <a:r>
              <a:rPr lang="pt-BR" sz="1200" b="1" dirty="0" err="1">
                <a:solidFill>
                  <a:srgbClr val="FF6600"/>
                </a:solidFill>
                <a:latin typeface="Segoe UI" panose="020B0502040204020203" pitchFamily="34" charset="0"/>
                <a:cs typeface="Segoe UI" panose="020B0502040204020203" pitchFamily="34" charset="0"/>
              </a:rPr>
              <a:t>Boards</a:t>
            </a:r>
            <a:r>
              <a:rPr lang="pt-BR" sz="1200" b="1" dirty="0">
                <a:solidFill>
                  <a:srgbClr val="FF6600"/>
                </a:solidFill>
                <a:latin typeface="Segoe UI" panose="020B0502040204020203" pitchFamily="34" charset="0"/>
                <a:cs typeface="Segoe UI" panose="020B0502040204020203" pitchFamily="34" charset="0"/>
              </a:rPr>
              <a:t> </a:t>
            </a:r>
            <a:r>
              <a:rPr lang="pt-BR" sz="1200" b="1" dirty="0" smtClean="0">
                <a:solidFill>
                  <a:srgbClr val="FF6600"/>
                </a:solidFill>
                <a:latin typeface="Segoe UI" panose="020B0502040204020203" pitchFamily="34" charset="0"/>
                <a:cs typeface="Segoe UI" panose="020B0502040204020203" pitchFamily="34" charset="0"/>
              </a:rPr>
              <a:t>multidisciplinares.</a:t>
            </a:r>
            <a:endParaRPr lang="pt-BR" sz="1200" b="1" dirty="0">
              <a:solidFill>
                <a:srgbClr val="FF6600"/>
              </a:solidFill>
              <a:latin typeface="Segoe UI" panose="020B0502040204020203" pitchFamily="34" charset="0"/>
              <a:cs typeface="Segoe UI" panose="020B0502040204020203" pitchFamily="34" charset="0"/>
            </a:endParaRPr>
          </a:p>
          <a:p>
            <a:pPr>
              <a:buFont typeface="Wingdings" panose="05000000000000000000" pitchFamily="2" charset="2"/>
              <a:buChar char="Ø"/>
            </a:pPr>
            <a:endParaRPr lang="pt-BR" sz="1200" b="1" dirty="0">
              <a:solidFill>
                <a:srgbClr val="FF6600"/>
              </a:solidFill>
              <a:latin typeface="Segoe UI" panose="020B0502040204020203" pitchFamily="34" charset="0"/>
              <a:cs typeface="Segoe UI" panose="020B0502040204020203" pitchFamily="34" charset="0"/>
            </a:endParaRPr>
          </a:p>
          <a:p>
            <a:pPr>
              <a:buFont typeface="Wingdings" panose="05000000000000000000" pitchFamily="2" charset="2"/>
              <a:buChar char="Ø"/>
            </a:pPr>
            <a:r>
              <a:rPr lang="pt-BR" sz="1200" b="1" dirty="0" smtClean="0">
                <a:solidFill>
                  <a:srgbClr val="FF6600"/>
                </a:solidFill>
                <a:latin typeface="Segoe UI" panose="020B0502040204020203" pitchFamily="34" charset="0"/>
                <a:cs typeface="Segoe UI" panose="020B0502040204020203" pitchFamily="34" charset="0"/>
              </a:rPr>
              <a:t> Educação </a:t>
            </a:r>
            <a:r>
              <a:rPr lang="pt-BR" sz="1200" b="1" dirty="0">
                <a:solidFill>
                  <a:srgbClr val="FF6600"/>
                </a:solidFill>
                <a:latin typeface="Segoe UI" panose="020B0502040204020203" pitchFamily="34" charset="0"/>
                <a:cs typeface="Segoe UI" panose="020B0502040204020203" pitchFamily="34" charset="0"/>
              </a:rPr>
              <a:t>de Residentes e </a:t>
            </a:r>
            <a:r>
              <a:rPr lang="pt-BR" sz="1200" b="1" dirty="0" err="1" smtClean="0">
                <a:solidFill>
                  <a:srgbClr val="FF6600"/>
                </a:solidFill>
                <a:latin typeface="Segoe UI" panose="020B0502040204020203" pitchFamily="34" charset="0"/>
                <a:cs typeface="Segoe UI" panose="020B0502040204020203" pitchFamily="34" charset="0"/>
              </a:rPr>
              <a:t>Fellows</a:t>
            </a:r>
            <a:r>
              <a:rPr lang="pt-BR" sz="1200" b="1" dirty="0" smtClean="0">
                <a:solidFill>
                  <a:srgbClr val="FF6600"/>
                </a:solidFill>
                <a:latin typeface="Segoe UI" panose="020B0502040204020203" pitchFamily="34" charset="0"/>
                <a:cs typeface="Segoe UI" panose="020B0502040204020203" pitchFamily="34" charset="0"/>
              </a:rPr>
              <a:t>.</a:t>
            </a:r>
            <a:endParaRPr lang="pt-BR" sz="1200" b="1" dirty="0">
              <a:solidFill>
                <a:srgbClr val="FF6600"/>
              </a:solidFill>
              <a:latin typeface="Segoe UI" panose="020B0502040204020203" pitchFamily="34" charset="0"/>
              <a:cs typeface="Segoe UI" panose="020B0502040204020203" pitchFamily="34" charset="0"/>
            </a:endParaRPr>
          </a:p>
          <a:p>
            <a:pPr>
              <a:buFont typeface="Wingdings" panose="05000000000000000000" pitchFamily="2" charset="2"/>
              <a:buChar char="Ø"/>
            </a:pPr>
            <a:endParaRPr lang="pt-BR" sz="1200" b="1" dirty="0">
              <a:solidFill>
                <a:srgbClr val="FF6600"/>
              </a:solidFill>
              <a:latin typeface="Segoe UI" panose="020B0502040204020203" pitchFamily="34" charset="0"/>
              <a:cs typeface="Segoe UI" panose="020B0502040204020203" pitchFamily="34" charset="0"/>
            </a:endParaRPr>
          </a:p>
          <a:p>
            <a:pPr>
              <a:buFont typeface="Wingdings" panose="05000000000000000000" pitchFamily="2" charset="2"/>
              <a:buChar char="Ø"/>
            </a:pPr>
            <a:r>
              <a:rPr lang="pt-BR" sz="1200" b="1" dirty="0" smtClean="0">
                <a:solidFill>
                  <a:srgbClr val="FF6600"/>
                </a:solidFill>
                <a:latin typeface="Segoe UI" panose="020B0502040204020203" pitchFamily="34" charset="0"/>
                <a:cs typeface="Segoe UI" panose="020B0502040204020203" pitchFamily="34" charset="0"/>
              </a:rPr>
              <a:t> Diminuição </a:t>
            </a:r>
            <a:r>
              <a:rPr lang="pt-BR" sz="1200" b="1" dirty="0">
                <a:solidFill>
                  <a:srgbClr val="FF6600"/>
                </a:solidFill>
                <a:latin typeface="Segoe UI" panose="020B0502040204020203" pitchFamily="34" charset="0"/>
                <a:cs typeface="Segoe UI" panose="020B0502040204020203" pitchFamily="34" charset="0"/>
              </a:rPr>
              <a:t>de custos com logística: menos transporte de materiais de </a:t>
            </a:r>
            <a:r>
              <a:rPr lang="pt-BR" sz="1200" b="1" dirty="0" smtClean="0">
                <a:solidFill>
                  <a:srgbClr val="FF6600"/>
                </a:solidFill>
                <a:latin typeface="Segoe UI" panose="020B0502040204020203" pitchFamily="34" charset="0"/>
                <a:cs typeface="Segoe UI" panose="020B0502040204020203" pitchFamily="34" charset="0"/>
              </a:rPr>
              <a:t>pacientes.</a:t>
            </a:r>
            <a:endParaRPr lang="pt-BR" sz="1200" b="1" dirty="0">
              <a:solidFill>
                <a:srgbClr val="FF6600"/>
              </a:solidFill>
              <a:latin typeface="Segoe UI" panose="020B0502040204020203" pitchFamily="34" charset="0"/>
              <a:cs typeface="Segoe UI" panose="020B0502040204020203" pitchFamily="34" charset="0"/>
            </a:endParaRPr>
          </a:p>
          <a:p>
            <a:pPr>
              <a:buFont typeface="Wingdings" panose="05000000000000000000" pitchFamily="2" charset="2"/>
              <a:buChar char="Ø"/>
            </a:pPr>
            <a:endParaRPr lang="pt-BR" sz="1200" b="1" dirty="0">
              <a:solidFill>
                <a:srgbClr val="FF6600"/>
              </a:solidFill>
              <a:latin typeface="Segoe UI" panose="020B0502040204020203" pitchFamily="34" charset="0"/>
              <a:cs typeface="Segoe UI" panose="020B0502040204020203" pitchFamily="34" charset="0"/>
            </a:endParaRPr>
          </a:p>
          <a:p>
            <a:pPr>
              <a:buFont typeface="Wingdings" panose="05000000000000000000" pitchFamily="2" charset="2"/>
              <a:buChar char="Ø"/>
            </a:pPr>
            <a:r>
              <a:rPr lang="pt-BR" sz="1200" b="1" dirty="0" smtClean="0">
                <a:solidFill>
                  <a:srgbClr val="FF6600"/>
                </a:solidFill>
                <a:latin typeface="Segoe UI" panose="020B0502040204020203" pitchFamily="34" charset="0"/>
                <a:cs typeface="Segoe UI" panose="020B0502040204020203" pitchFamily="34" charset="0"/>
              </a:rPr>
              <a:t> Capital </a:t>
            </a:r>
            <a:r>
              <a:rPr lang="pt-BR" sz="1200" b="1" dirty="0">
                <a:solidFill>
                  <a:srgbClr val="FF6600"/>
                </a:solidFill>
                <a:latin typeface="Segoe UI" panose="020B0502040204020203" pitchFamily="34" charset="0"/>
                <a:cs typeface="Segoe UI" panose="020B0502040204020203" pitchFamily="34" charset="0"/>
              </a:rPr>
              <a:t>pessoal: Patologistas </a:t>
            </a:r>
            <a:r>
              <a:rPr lang="pt-BR" sz="1200" b="1" dirty="0" smtClean="0">
                <a:solidFill>
                  <a:srgbClr val="FF6600"/>
                </a:solidFill>
                <a:latin typeface="Segoe UI" panose="020B0502040204020203" pitchFamily="34" charset="0"/>
                <a:cs typeface="Segoe UI" panose="020B0502040204020203" pitchFamily="34" charset="0"/>
              </a:rPr>
              <a:t>experts </a:t>
            </a:r>
            <a:r>
              <a:rPr lang="pt-BR" sz="1200" b="1" dirty="0">
                <a:solidFill>
                  <a:srgbClr val="FF6600"/>
                </a:solidFill>
                <a:latin typeface="Segoe UI" panose="020B0502040204020203" pitchFamily="34" charset="0"/>
                <a:cs typeface="Segoe UI" panose="020B0502040204020203" pitchFamily="34" charset="0"/>
              </a:rPr>
              <a:t>nas subespecialidades </a:t>
            </a:r>
            <a:r>
              <a:rPr lang="pt-BR" sz="1200" b="1" dirty="0" smtClean="0">
                <a:solidFill>
                  <a:srgbClr val="FF6600"/>
                </a:solidFill>
                <a:latin typeface="Segoe UI" panose="020B0502040204020203" pitchFamily="34" charset="0"/>
                <a:cs typeface="Segoe UI" panose="020B0502040204020203" pitchFamily="34" charset="0"/>
              </a:rPr>
              <a:t>podendo dar suporte a diversos centros;</a:t>
            </a:r>
          </a:p>
          <a:p>
            <a:r>
              <a:rPr lang="pt-BR" sz="1200" b="1" dirty="0">
                <a:solidFill>
                  <a:srgbClr val="FF6600"/>
                </a:solidFill>
                <a:latin typeface="Segoe UI" panose="020B0502040204020203" pitchFamily="34" charset="0"/>
                <a:cs typeface="Segoe UI" panose="020B0502040204020203" pitchFamily="34" charset="0"/>
              </a:rPr>
              <a:t> </a:t>
            </a:r>
            <a:r>
              <a:rPr lang="pt-BR" sz="1200" b="1" dirty="0" smtClean="0">
                <a:solidFill>
                  <a:srgbClr val="FF6600"/>
                </a:solidFill>
                <a:latin typeface="Segoe UI" panose="020B0502040204020203" pitchFamily="34" charset="0"/>
                <a:cs typeface="Segoe UI" panose="020B0502040204020203" pitchFamily="34" charset="0"/>
              </a:rPr>
              <a:t>   </a:t>
            </a:r>
            <a:r>
              <a:rPr lang="pt-BR" sz="1200" b="1" dirty="0">
                <a:solidFill>
                  <a:srgbClr val="FF6600"/>
                </a:solidFill>
                <a:latin typeface="Segoe UI" panose="020B0502040204020203" pitchFamily="34" charset="0"/>
                <a:cs typeface="Segoe UI" panose="020B0502040204020203" pitchFamily="34" charset="0"/>
              </a:rPr>
              <a:t>sistema atrativo para patologistas (</a:t>
            </a:r>
            <a:r>
              <a:rPr lang="pt-BR" sz="1200" b="1" dirty="0" err="1">
                <a:solidFill>
                  <a:srgbClr val="FF6600"/>
                </a:solidFill>
                <a:latin typeface="Segoe UI" panose="020B0502040204020203" pitchFamily="34" charset="0"/>
                <a:cs typeface="Segoe UI" panose="020B0502040204020203" pitchFamily="34" charset="0"/>
              </a:rPr>
              <a:t>homme</a:t>
            </a:r>
            <a:r>
              <a:rPr lang="pt-BR" sz="1200" b="1" dirty="0">
                <a:solidFill>
                  <a:srgbClr val="FF6600"/>
                </a:solidFill>
                <a:latin typeface="Segoe UI" panose="020B0502040204020203" pitchFamily="34" charset="0"/>
                <a:cs typeface="Segoe UI" panose="020B0502040204020203" pitchFamily="34" charset="0"/>
              </a:rPr>
              <a:t> office e </a:t>
            </a:r>
            <a:r>
              <a:rPr lang="pt-BR" sz="1200" b="1" dirty="0" err="1">
                <a:solidFill>
                  <a:srgbClr val="FF6600"/>
                </a:solidFill>
                <a:latin typeface="Segoe UI" panose="020B0502040204020203" pitchFamily="34" charset="0"/>
                <a:cs typeface="Segoe UI" panose="020B0502040204020203" pitchFamily="34" charset="0"/>
              </a:rPr>
              <a:t>station</a:t>
            </a:r>
            <a:r>
              <a:rPr lang="pt-BR" sz="1200" b="1" dirty="0">
                <a:solidFill>
                  <a:srgbClr val="FF6600"/>
                </a:solidFill>
                <a:latin typeface="Segoe UI" panose="020B0502040204020203" pitchFamily="34" charset="0"/>
                <a:cs typeface="Segoe UI" panose="020B0502040204020203" pitchFamily="34" charset="0"/>
              </a:rPr>
              <a:t> hubs</a:t>
            </a:r>
            <a:r>
              <a:rPr lang="pt-BR" sz="1200" b="1" dirty="0" smtClean="0">
                <a:solidFill>
                  <a:srgbClr val="FF6600"/>
                </a:solidFill>
                <a:latin typeface="Segoe UI" panose="020B0502040204020203" pitchFamily="34" charset="0"/>
                <a:cs typeface="Segoe UI" panose="020B0502040204020203" pitchFamily="34" charset="0"/>
              </a:rPr>
              <a:t>).</a:t>
            </a:r>
            <a:endParaRPr lang="pt-BR" sz="1200" b="1" dirty="0">
              <a:solidFill>
                <a:srgbClr val="FF6600"/>
              </a:solidFill>
              <a:latin typeface="Segoe UI" panose="020B0502040204020203" pitchFamily="34" charset="0"/>
              <a:cs typeface="Segoe UI" panose="020B0502040204020203" pitchFamily="34" charset="0"/>
            </a:endParaRPr>
          </a:p>
          <a:p>
            <a:pPr>
              <a:buFont typeface="Wingdings" panose="05000000000000000000" pitchFamily="2" charset="2"/>
              <a:buChar char="Ø"/>
            </a:pPr>
            <a:endParaRPr lang="pt-BR" sz="1200" b="1" dirty="0">
              <a:solidFill>
                <a:srgbClr val="FF6600"/>
              </a:solidFill>
              <a:latin typeface="Segoe UI" panose="020B0502040204020203" pitchFamily="34" charset="0"/>
              <a:cs typeface="Segoe UI" panose="020B0502040204020203" pitchFamily="34" charset="0"/>
            </a:endParaRPr>
          </a:p>
          <a:p>
            <a:pPr>
              <a:buFont typeface="Wingdings" panose="05000000000000000000" pitchFamily="2" charset="2"/>
              <a:buChar char="Ø"/>
            </a:pPr>
            <a:r>
              <a:rPr lang="pt-BR" sz="1200" dirty="0">
                <a:solidFill>
                  <a:srgbClr val="FF6600"/>
                </a:solidFill>
                <a:latin typeface="Segoe UI" panose="020B0502040204020203" pitchFamily="34" charset="0"/>
                <a:cs typeface="Segoe UI" panose="020B0502040204020203" pitchFamily="34" charset="0"/>
              </a:rPr>
              <a:t> </a:t>
            </a:r>
            <a:r>
              <a:rPr lang="pt-BR" sz="1200" b="1" dirty="0">
                <a:solidFill>
                  <a:srgbClr val="FF6600"/>
                </a:solidFill>
                <a:latin typeface="Segoe UI" panose="020B0502040204020203" pitchFamily="34" charset="0"/>
                <a:cs typeface="Segoe UI" panose="020B0502040204020203" pitchFamily="34" charset="0"/>
              </a:rPr>
              <a:t>Criação de uma rede de patologistas (network) </a:t>
            </a:r>
            <a:r>
              <a:rPr lang="pt-BR" sz="1200" b="1" dirty="0" smtClean="0">
                <a:solidFill>
                  <a:srgbClr val="FF6600"/>
                </a:solidFill>
                <a:latin typeface="Segoe UI" panose="020B0502040204020203" pitchFamily="34" charset="0"/>
                <a:cs typeface="Segoe UI" panose="020B0502040204020203" pitchFamily="34" charset="0"/>
              </a:rPr>
              <a:t> </a:t>
            </a:r>
            <a:r>
              <a:rPr lang="pt-BR" sz="1200" b="1" dirty="0">
                <a:solidFill>
                  <a:srgbClr val="FF6600"/>
                </a:solidFill>
                <a:latin typeface="Segoe UI" panose="020B0502040204020203" pitchFamily="34" charset="0"/>
                <a:cs typeface="Segoe UI" panose="020B0502040204020203" pitchFamily="34" charset="0"/>
              </a:rPr>
              <a:t>nacional e internacional.</a:t>
            </a:r>
          </a:p>
          <a:p>
            <a:pPr>
              <a:buFont typeface="Wingdings" panose="05000000000000000000" pitchFamily="2" charset="2"/>
              <a:buChar char="Ø"/>
            </a:pPr>
            <a:endParaRPr lang="pt-BR" sz="1200" b="1" dirty="0">
              <a:solidFill>
                <a:srgbClr val="FF6600"/>
              </a:solidFill>
              <a:latin typeface="Segoe UI" panose="020B0502040204020203" pitchFamily="34" charset="0"/>
              <a:cs typeface="Segoe UI" panose="020B0502040204020203" pitchFamily="34" charset="0"/>
            </a:endParaRPr>
          </a:p>
          <a:p>
            <a:pPr>
              <a:buFont typeface="Wingdings" panose="05000000000000000000" pitchFamily="2" charset="2"/>
              <a:buChar char="Ø"/>
            </a:pPr>
            <a:r>
              <a:rPr lang="pt-BR" sz="1200" dirty="0">
                <a:solidFill>
                  <a:srgbClr val="FF6600"/>
                </a:solidFill>
                <a:latin typeface="Segoe UI" panose="020B0502040204020203" pitchFamily="34" charset="0"/>
                <a:cs typeface="Segoe UI" panose="020B0502040204020203" pitchFamily="34" charset="0"/>
              </a:rPr>
              <a:t> </a:t>
            </a:r>
            <a:r>
              <a:rPr lang="pt-BR" sz="1200" b="1" dirty="0">
                <a:solidFill>
                  <a:srgbClr val="FF6600"/>
                </a:solidFill>
                <a:latin typeface="Segoe UI" panose="020B0502040204020203" pitchFamily="34" charset="0"/>
                <a:cs typeface="Segoe UI" panose="020B0502040204020203" pitchFamily="34" charset="0"/>
              </a:rPr>
              <a:t>Viabilidade de implementação de subespecialidades (volume de casos e </a:t>
            </a:r>
            <a:r>
              <a:rPr lang="pt-BR" sz="1200" b="1" dirty="0" smtClean="0">
                <a:solidFill>
                  <a:srgbClr val="FF6600"/>
                </a:solidFill>
                <a:latin typeface="Segoe UI" panose="020B0502040204020203" pitchFamily="34" charset="0"/>
                <a:cs typeface="Segoe UI" panose="020B0502040204020203" pitchFamily="34" charset="0"/>
              </a:rPr>
              <a:t>de patologistas</a:t>
            </a:r>
            <a:r>
              <a:rPr lang="pt-BR" sz="1200" b="1" dirty="0">
                <a:solidFill>
                  <a:srgbClr val="FF6600"/>
                </a:solidFill>
                <a:latin typeface="Segoe UI" panose="020B0502040204020203" pitchFamily="34" charset="0"/>
                <a:cs typeface="Segoe UI" panose="020B0502040204020203" pitchFamily="34" charset="0"/>
              </a:rPr>
              <a:t>).</a:t>
            </a:r>
          </a:p>
          <a:p>
            <a:pPr>
              <a:buFont typeface="Wingdings" panose="05000000000000000000" pitchFamily="2" charset="2"/>
              <a:buChar char="Ø"/>
            </a:pPr>
            <a:endParaRPr lang="pt-BR" sz="1200" b="1" dirty="0">
              <a:solidFill>
                <a:srgbClr val="FF6600"/>
              </a:solidFill>
              <a:latin typeface="Segoe UI" panose="020B0502040204020203" pitchFamily="34" charset="0"/>
              <a:cs typeface="Segoe UI" panose="020B0502040204020203" pitchFamily="34" charset="0"/>
            </a:endParaRPr>
          </a:p>
          <a:p>
            <a:pPr>
              <a:buFont typeface="Wingdings" panose="05000000000000000000" pitchFamily="2" charset="2"/>
              <a:buChar char="Ø"/>
            </a:pPr>
            <a:r>
              <a:rPr lang="pt-BR" sz="1200" dirty="0">
                <a:solidFill>
                  <a:srgbClr val="FF6600"/>
                </a:solidFill>
                <a:latin typeface="Segoe UI" panose="020B0502040204020203" pitchFamily="34" charset="0"/>
                <a:cs typeface="Segoe UI" panose="020B0502040204020203" pitchFamily="34" charset="0"/>
              </a:rPr>
              <a:t> </a:t>
            </a:r>
            <a:r>
              <a:rPr lang="pt-BR" sz="1200" b="1" dirty="0">
                <a:solidFill>
                  <a:srgbClr val="FF6600"/>
                </a:solidFill>
                <a:latin typeface="Segoe UI" panose="020B0502040204020203" pitchFamily="34" charset="0"/>
                <a:cs typeface="Segoe UI" panose="020B0502040204020203" pitchFamily="34" charset="0"/>
              </a:rPr>
              <a:t>Fácil acesso às lâminas quando necessário – revisão e discussão de casos à distância.</a:t>
            </a:r>
          </a:p>
          <a:p>
            <a:pPr>
              <a:buFont typeface="Wingdings" panose="05000000000000000000" pitchFamily="2" charset="2"/>
              <a:buChar char="Ø"/>
            </a:pPr>
            <a:endParaRPr lang="pt-BR" sz="1200" b="1" dirty="0">
              <a:solidFill>
                <a:srgbClr val="FF6600"/>
              </a:solidFill>
              <a:latin typeface="Segoe UI" panose="020B0502040204020203" pitchFamily="34" charset="0"/>
              <a:cs typeface="Segoe UI" panose="020B0502040204020203" pitchFamily="34" charset="0"/>
            </a:endParaRPr>
          </a:p>
          <a:p>
            <a:pPr>
              <a:buFont typeface="Wingdings" panose="05000000000000000000" pitchFamily="2" charset="2"/>
              <a:buChar char="Ø"/>
            </a:pPr>
            <a:r>
              <a:rPr lang="pt-BR" sz="1200" dirty="0">
                <a:solidFill>
                  <a:srgbClr val="FF6600"/>
                </a:solidFill>
                <a:latin typeface="Segoe UI" panose="020B0502040204020203" pitchFamily="34" charset="0"/>
                <a:cs typeface="Segoe UI" panose="020B0502040204020203" pitchFamily="34" charset="0"/>
              </a:rPr>
              <a:t> </a:t>
            </a:r>
            <a:r>
              <a:rPr lang="pt-BR" sz="1200" b="1" dirty="0">
                <a:solidFill>
                  <a:srgbClr val="FF6600"/>
                </a:solidFill>
                <a:latin typeface="Segoe UI" panose="020B0502040204020203" pitchFamily="34" charset="0"/>
                <a:cs typeface="Segoe UI" panose="020B0502040204020203" pitchFamily="34" charset="0"/>
              </a:rPr>
              <a:t>Desenvolvimento de projetos com inteligência artificial.</a:t>
            </a:r>
          </a:p>
        </p:txBody>
      </p:sp>
      <p:pic>
        <p:nvPicPr>
          <p:cNvPr id="8" name="Imagem 7">
            <a:extLst>
              <a:ext uri="{FF2B5EF4-FFF2-40B4-BE49-F238E27FC236}">
                <a16:creationId xmlns:a16="http://schemas.microsoft.com/office/drawing/2014/main" id="{DC2361C3-C41F-E078-A167-BDA0DDC10929}"/>
              </a:ext>
            </a:extLst>
          </p:cNvPr>
          <p:cNvPicPr>
            <a:picLocks noChangeAspect="1"/>
          </p:cNvPicPr>
          <p:nvPr/>
        </p:nvPicPr>
        <p:blipFill rotWithShape="1">
          <a:blip r:embed="rId2"/>
          <a:srcRect l="35945" t="24739" r="31059" b="25131"/>
          <a:stretch/>
        </p:blipFill>
        <p:spPr>
          <a:xfrm>
            <a:off x="6213385" y="987574"/>
            <a:ext cx="2880320" cy="2461481"/>
          </a:xfrm>
          <a:prstGeom prst="rect">
            <a:avLst/>
          </a:prstGeom>
          <a:solidFill>
            <a:schemeClr val="bg1"/>
          </a:solidFill>
        </p:spPr>
      </p:pic>
      <p:pic>
        <p:nvPicPr>
          <p:cNvPr id="9" name="Imagem 8">
            <a:extLst>
              <a:ext uri="{FF2B5EF4-FFF2-40B4-BE49-F238E27FC236}">
                <a16:creationId xmlns:a16="http://schemas.microsoft.com/office/drawing/2014/main" id="{B9C316E0-D277-C1BC-5D8F-11FEC9CCFE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3661815"/>
            <a:ext cx="1613883" cy="1210412"/>
          </a:xfrm>
          <a:prstGeom prst="rect">
            <a:avLst/>
          </a:prstGeom>
          <a:solidFill>
            <a:schemeClr val="bg1"/>
          </a:solidFill>
        </p:spPr>
      </p:pic>
    </p:spTree>
    <p:extLst>
      <p:ext uri="{BB962C8B-B14F-4D97-AF65-F5344CB8AC3E}">
        <p14:creationId xmlns:p14="http://schemas.microsoft.com/office/powerpoint/2010/main" val="93572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 calcmode="lin" valueType="num">
                                      <p:cBhvr additive="base">
                                        <p:cTn id="3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 calcmode="lin" valueType="num">
                                      <p:cBhvr additive="base">
                                        <p:cTn id="3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anim calcmode="lin" valueType="num">
                                      <p:cBhvr additive="base">
                                        <p:cTn id="4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15" end="15"/>
                                            </p:txEl>
                                          </p:spTgt>
                                        </p:tgtEl>
                                        <p:attrNameLst>
                                          <p:attrName>style.visibility</p:attrName>
                                        </p:attrNameLst>
                                      </p:cBhvr>
                                      <p:to>
                                        <p:strVal val="visible"/>
                                      </p:to>
                                    </p:set>
                                    <p:anim calcmode="lin" valueType="num">
                                      <p:cBhvr additive="base">
                                        <p:cTn id="49"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7" end="17"/>
                                            </p:txEl>
                                          </p:spTgt>
                                        </p:tgtEl>
                                        <p:attrNameLst>
                                          <p:attrName>style.visibility</p:attrName>
                                        </p:attrNameLst>
                                      </p:cBhvr>
                                      <p:to>
                                        <p:strVal val="visible"/>
                                      </p:to>
                                    </p:set>
                                    <p:anim calcmode="lin" valueType="num">
                                      <p:cBhvr additive="base">
                                        <p:cTn id="55"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3D09733-6A35-F9EF-3831-31561A6CF342}"/>
              </a:ext>
            </a:extLst>
          </p:cNvPr>
          <p:cNvSpPr txBox="1"/>
          <p:nvPr/>
        </p:nvSpPr>
        <p:spPr>
          <a:xfrm>
            <a:off x="827584" y="0"/>
            <a:ext cx="4968220" cy="477054"/>
          </a:xfrm>
          <a:prstGeom prst="rect">
            <a:avLst/>
          </a:prstGeom>
          <a:noFill/>
        </p:spPr>
        <p:txBody>
          <a:bodyPr wrap="none" rtlCol="0">
            <a:spAutoFit/>
          </a:bodyPr>
          <a:lstStyle/>
          <a:p>
            <a:r>
              <a:rPr lang="pt-BR" sz="2500" b="1" dirty="0">
                <a:solidFill>
                  <a:srgbClr val="002060"/>
                </a:solidFill>
              </a:rPr>
              <a:t>CENÁRIO DA </a:t>
            </a:r>
            <a:r>
              <a:rPr lang="pt-BR" sz="2500" b="1" dirty="0" smtClean="0">
                <a:solidFill>
                  <a:srgbClr val="002060"/>
                </a:solidFill>
              </a:rPr>
              <a:t>PATOLOGIA DASA 2018</a:t>
            </a:r>
            <a:endParaRPr lang="pt-BR" sz="2500" b="1" dirty="0">
              <a:solidFill>
                <a:srgbClr val="002060"/>
              </a:solidFill>
            </a:endParaRPr>
          </a:p>
        </p:txBody>
      </p:sp>
      <p:cxnSp>
        <p:nvCxnSpPr>
          <p:cNvPr id="10" name="Conector reto 9"/>
          <p:cNvCxnSpPr/>
          <p:nvPr/>
        </p:nvCxnSpPr>
        <p:spPr>
          <a:xfrm>
            <a:off x="6156176" y="3154193"/>
            <a:ext cx="698769"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 name="Imagem 1"/>
          <p:cNvPicPr>
            <a:picLocks noChangeAspect="1"/>
          </p:cNvPicPr>
          <p:nvPr/>
        </p:nvPicPr>
        <p:blipFill>
          <a:blip r:embed="rId2"/>
          <a:stretch>
            <a:fillRect/>
          </a:stretch>
        </p:blipFill>
        <p:spPr>
          <a:xfrm>
            <a:off x="1043442" y="1109118"/>
            <a:ext cx="7128792" cy="4009946"/>
          </a:xfrm>
          <a:prstGeom prst="rect">
            <a:avLst/>
          </a:prstGeom>
        </p:spPr>
      </p:pic>
      <p:sp>
        <p:nvSpPr>
          <p:cNvPr id="4" name="Retângulo 3"/>
          <p:cNvSpPr/>
          <p:nvPr/>
        </p:nvSpPr>
        <p:spPr>
          <a:xfrm>
            <a:off x="1943542" y="930926"/>
            <a:ext cx="532859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AQUISIÇÃO DE 7 NOVOS SCANNERS</a:t>
            </a:r>
            <a:endParaRPr lang="pt-BR" dirty="0"/>
          </a:p>
        </p:txBody>
      </p:sp>
    </p:spTree>
    <p:extLst>
      <p:ext uri="{BB962C8B-B14F-4D97-AF65-F5344CB8AC3E}">
        <p14:creationId xmlns:p14="http://schemas.microsoft.com/office/powerpoint/2010/main" val="31844409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023356"/>
            <a:ext cx="2686752" cy="2016224"/>
          </a:xfrm>
          <a:prstGeom prst="rect">
            <a:avLst/>
          </a:prstGeom>
        </p:spPr>
      </p:pic>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3075361"/>
            <a:ext cx="2686752" cy="2016223"/>
          </a:xfrm>
          <a:prstGeom prst="rect">
            <a:avLst/>
          </a:prstGeom>
        </p:spPr>
      </p:pic>
      <p:sp>
        <p:nvSpPr>
          <p:cNvPr id="5" name="Retângulo 4"/>
          <p:cNvSpPr/>
          <p:nvPr/>
        </p:nvSpPr>
        <p:spPr>
          <a:xfrm>
            <a:off x="1043608" y="195486"/>
            <a:ext cx="4960821" cy="792088"/>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smtClean="0"/>
              <a:t>DEZEMBRO 2018</a:t>
            </a:r>
          </a:p>
        </p:txBody>
      </p:sp>
      <p:pic>
        <p:nvPicPr>
          <p:cNvPr id="6" name="Imagem 5"/>
          <p:cNvPicPr>
            <a:picLocks noChangeAspect="1"/>
          </p:cNvPicPr>
          <p:nvPr/>
        </p:nvPicPr>
        <p:blipFill rotWithShape="1">
          <a:blip r:embed="rId4">
            <a:extLst>
              <a:ext uri="{28A0092B-C50C-407E-A947-70E740481C1C}">
                <a14:useLocalDpi xmlns:a14="http://schemas.microsoft.com/office/drawing/2010/main" val="0"/>
              </a:ext>
            </a:extLst>
          </a:blip>
          <a:srcRect l="431"/>
          <a:stretch/>
        </p:blipFill>
        <p:spPr>
          <a:xfrm rot="5400000">
            <a:off x="2173357" y="1837823"/>
            <a:ext cx="3586086" cy="1957153"/>
          </a:xfrm>
          <a:prstGeom prst="rect">
            <a:avLst/>
          </a:prstGeom>
        </p:spPr>
      </p:pic>
      <p:pic>
        <p:nvPicPr>
          <p:cNvPr id="7" name="Picture 2" descr="A imagem pode conter: 8 pessoas, pessoas sorrindo, pessoas em pÃ©"/>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1338882"/>
            <a:ext cx="3168753" cy="2601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36326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3045&quot;&gt;&lt;version val=&quot;2513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7&quot;&gt;&lt;elem m_fUsage=&quot;3.43900000000000005684E+00&quot;&gt;&lt;m_msothmcolidx val=&quot;0&quot;/&gt;&lt;m_rgb r=&quot;A3&quot; g=&quot;D9&quot; b=&quot;D9&quot;/&gt;&lt;m_nBrightness val=&quot;0&quot;/&gt;&lt;/elem&gt;&lt;elem m_fUsage=&quot;1.41682643648100059508E+00&quot;&gt;&lt;m_msothmcolidx val=&quot;0&quot;/&gt;&lt;m_rgb r=&quot;9E&quot; g=&quot;2D&quot; b=&quot;B1&quot;/&gt;&lt;m_nBrightness val=&quot;0&quot;/&gt;&lt;/elem&gt;&lt;elem m_fUsage=&quot;1.20667841354961047351E+00&quot;&gt;&lt;m_msothmcolidx val=&quot;0&quot;/&gt;&lt;m_rgb r=&quot;EC&quot; g=&quot;43&quot; b=&quot;71&quot;/&gt;&lt;m_nBrightness val=&quot;0&quot;/&gt;&lt;/elem&gt;&lt;elem m_fUsage=&quot;8.80119440100000316463E-01&quot;&gt;&lt;m_msothmcolidx val=&quot;0&quot;/&gt;&lt;m_rgb r=&quot;00&quot; g=&quot;8E&quot; b=&quot;CC&quot;/&gt;&lt;m_nBrightness val=&quot;0&quot;/&gt;&lt;/elem&gt;&lt;elem m_fUsage=&quot;6.84653792832900287557E-01&quot;&gt;&lt;m_msothmcolidx val=&quot;0&quot;/&gt;&lt;m_rgb r=&quot;9E&quot; g=&quot;2D&quot; b=&quot;11&quot;/&gt;&lt;m_nBrightness val=&quot;0&quot;/&gt;&lt;/elem&gt;&lt;elem m_fUsage=&quot;3.13810596090000171188E-01&quot;&gt;&lt;m_msothmcolidx val=&quot;0&quot;/&gt;&lt;m_rgb r=&quot;09&quot; g=&quot;A3&quot; b=&quot;FF&quot;/&gt;&lt;m_nBrightness val=&quot;0&quot;/&gt;&lt;/elem&gt;&lt;elem m_fUsage=&quot;2.05891132094649098594E-01&quot;&gt;&lt;m_msothmcolidx val=&quot;0&quot;/&gt;&lt;m_rgb r=&quot;D3&quot; g=&quot;E8&quot; b=&quot;ED&quot;/&gt;&lt;m_nBrightness val=&quot;0&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pDBUoc6Sy.lkCHWo1uwO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pDBUoc6Sy.lkCHWo1uwO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pDBUoc6Sy.lkCHWo1uwO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pDBUoc6Sy.lkCHWo1uwO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pDBUoc6Sy.lkCHWo1uwO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3wbatYagSyKSJhzbVoC0G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pDBUoc6Sy.lkCHWo1uwO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pDBUoc6Sy.lkCHWo1uwO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pDBUoc6Sy.lkCHWo1uwOA"/>
</p:tagLst>
</file>

<file path=ppt/theme/theme1.xml><?xml version="1.0" encoding="utf-8"?>
<a:theme xmlns:a="http://schemas.openxmlformats.org/drawingml/2006/main" name="Leadership_kickoff_2022">
  <a:themeElements>
    <a:clrScheme name="Custom 83">
      <a:dk1>
        <a:srgbClr val="000000"/>
      </a:dk1>
      <a:lt1>
        <a:srgbClr val="FFFFFF"/>
      </a:lt1>
      <a:dk2>
        <a:srgbClr val="000000"/>
      </a:dk2>
      <a:lt2>
        <a:srgbClr val="FFFFFF"/>
      </a:lt2>
      <a:accent1>
        <a:srgbClr val="0077CC"/>
      </a:accent1>
      <a:accent2>
        <a:srgbClr val="269A91"/>
      </a:accent2>
      <a:accent3>
        <a:srgbClr val="16973A"/>
      </a:accent3>
      <a:accent4>
        <a:srgbClr val="DE7C00"/>
      </a:accent4>
      <a:accent5>
        <a:srgbClr val="D10077"/>
      </a:accent5>
      <a:accent6>
        <a:srgbClr val="8345BA"/>
      </a:accent6>
      <a:hlink>
        <a:srgbClr val="00619F"/>
      </a:hlink>
      <a:folHlink>
        <a:srgbClr val="00629F"/>
      </a:folHlink>
    </a:clrScheme>
    <a:fontScheme name="Custom 12">
      <a:majorFont>
        <a:latin typeface="Calibri Light"/>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89C4"/>
        </a:solidFill>
        <a:ln w="25400" cap="flat" cmpd="sng" algn="ctr">
          <a:solidFill>
            <a:srgbClr val="0089C4"/>
          </a:solidFill>
          <a:prstDash val="solid"/>
        </a:ln>
        <a:effectLst/>
      </a:spPr>
      <a:bodyPr rtlCol="0" anchor="ctr"/>
      <a:lstStyle>
        <a:defPPr algn="ctr">
          <a:defRPr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hilips_presentation_template_16x9_nov18_1112.pptx" id="{BEC723CF-679C-4F78-8FDC-5F75600573FC}" vid="{82C35204-7926-405E-85BB-7292904EC940}"/>
    </a:ext>
  </a:extLst>
</a:theme>
</file>

<file path=ppt/theme/theme2.xml><?xml version="1.0" encoding="utf-8"?>
<a:theme xmlns:a="http://schemas.openxmlformats.org/drawingml/2006/main" name="Custom Design">
  <a:themeElements>
    <a:clrScheme name="PHILIPS palette 1">
      <a:dk1>
        <a:srgbClr val="000000"/>
      </a:dk1>
      <a:lt1>
        <a:srgbClr val="FFFFFF"/>
      </a:lt1>
      <a:dk2>
        <a:srgbClr val="003478"/>
      </a:dk2>
      <a:lt2>
        <a:srgbClr val="EEECE1"/>
      </a:lt2>
      <a:accent1>
        <a:srgbClr val="0089C3"/>
      </a:accent1>
      <a:accent2>
        <a:srgbClr val="7D0063"/>
      </a:accent2>
      <a:accent3>
        <a:srgbClr val="9BBB59"/>
      </a:accent3>
      <a:accent4>
        <a:srgbClr val="156570"/>
      </a:accent4>
      <a:accent5>
        <a:srgbClr val="003478"/>
      </a:accent5>
      <a:accent6>
        <a:srgbClr val="E98300"/>
      </a:accent6>
      <a:hlink>
        <a:srgbClr val="0000FF"/>
      </a:hlink>
      <a:folHlink>
        <a:srgbClr val="80008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ersonalizar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mso-contentType ?>
<SharedContentType xmlns="Microsoft.SharePoint.Taxonomy.ContentTypeSync" SourceId="e40374fb-a6cc-4854-989f-c1d94a7967ee" ContentTypeId="0x01"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TemplafyTemplateConfiguration><![CDATA[{"elementsMetadata":[],"transformationConfigurations":[],"templateName":"presentation_template_14_10_2021","templateDescription":"","enableDocumentContentUpdater":false,"version":"2.0"}]]></TemplafyTemplateConfiguration>
</file>

<file path=customXml/item4.xml><?xml version="1.0" encoding="utf-8"?>
<ct:contentTypeSchema xmlns:ct="http://schemas.microsoft.com/office/2006/metadata/contentType" xmlns:ma="http://schemas.microsoft.com/office/2006/metadata/properties/metaAttributes" ct:_="" ma:_="" ma:contentTypeName="Document" ma:contentTypeID="0x010100449693B6AB65394CB75F975DEC98E4A4" ma:contentTypeVersion="15" ma:contentTypeDescription="Create a new document." ma:contentTypeScope="" ma:versionID="347e6d031a46b6f8c005371a0766356f">
  <xsd:schema xmlns:xsd="http://www.w3.org/2001/XMLSchema" xmlns:xs="http://www.w3.org/2001/XMLSchema" xmlns:p="http://schemas.microsoft.com/office/2006/metadata/properties" xmlns:ns2="27f78119-3e8c-4fde-9682-1a7c0c72c8af" xmlns:ns3="751e6574-ff69-4ce1-8db3-b56e8eaa3a70" targetNamespace="http://schemas.microsoft.com/office/2006/metadata/properties" ma:root="true" ma:fieldsID="4f7accba35c38ff047ba009932fe17c2" ns2:_="" ns3:_="">
    <xsd:import namespace="27f78119-3e8c-4fde-9682-1a7c0c72c8af"/>
    <xsd:import namespace="751e6574-ff69-4ce1-8db3-b56e8eaa3a7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f78119-3e8c-4fde-9682-1a7c0c72c8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51e6574-ff69-4ce1-8db3-b56e8eaa3a7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6.xml><?xml version="1.0" encoding="utf-8"?>
<Control xmlns="http://schemas.microsoft.com/VisualStudio/2011/storyboarding/control">
  <Id Name="f5a567c0-1ac9-49a2-966f-a00bf8425481" Revision="1" Stencil="System.MyShapes" StencilVersion="1.0"/>
</Control>
</file>

<file path=customXml/item7.xml><?xml version="1.0" encoding="utf-8"?>
<TemplafyFormConfiguration><![CDATA[{"formFields":[],"formDataEntries":[]}]]></TemplafyFormConfiguration>
</file>

<file path=customXml/itemProps1.xml><?xml version="1.0" encoding="utf-8"?>
<ds:datastoreItem xmlns:ds="http://schemas.openxmlformats.org/officeDocument/2006/customXml" ds:itemID="{EC008DBA-0B35-400D-8146-880D678205F5}">
  <ds:schemaRefs>
    <ds:schemaRef ds:uri="Microsoft.SharePoint.Taxonomy.ContentTypeSync"/>
  </ds:schemaRefs>
</ds:datastoreItem>
</file>

<file path=customXml/itemProps2.xml><?xml version="1.0" encoding="utf-8"?>
<ds:datastoreItem xmlns:ds="http://schemas.openxmlformats.org/officeDocument/2006/customXml" ds:itemID="{D8CE77F4-195C-4E5F-A364-E1D1576A1579}">
  <ds:schemaRefs>
    <ds:schemaRef ds:uri="http://schemas.microsoft.com/sharepoint/v3/contenttype/forms"/>
  </ds:schemaRefs>
</ds:datastoreItem>
</file>

<file path=customXml/itemProps3.xml><?xml version="1.0" encoding="utf-8"?>
<ds:datastoreItem xmlns:ds="http://schemas.openxmlformats.org/officeDocument/2006/customXml" ds:itemID="{F537D632-4F2A-497D-93F3-CB16D6200A3E}">
  <ds:schemaRefs/>
</ds:datastoreItem>
</file>

<file path=customXml/itemProps4.xml><?xml version="1.0" encoding="utf-8"?>
<ds:datastoreItem xmlns:ds="http://schemas.openxmlformats.org/officeDocument/2006/customXml" ds:itemID="{9718C51B-1B65-49F4-A6ED-005E1814E5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f78119-3e8c-4fde-9682-1a7c0c72c8af"/>
    <ds:schemaRef ds:uri="751e6574-ff69-4ce1-8db3-b56e8eaa3a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A4C6DCBC-A10C-4473-AF48-2D79BA76D9DB}">
  <ds:schemaRefs>
    <ds:schemaRef ds:uri="http://schemas.microsoft.com/office/2006/metadata/properties"/>
    <ds:schemaRef ds:uri="http://purl.org/dc/dcmitype/"/>
    <ds:schemaRef ds:uri="http://purl.org/dc/terms/"/>
    <ds:schemaRef ds:uri="http://schemas.openxmlformats.org/package/2006/metadata/core-properties"/>
    <ds:schemaRef ds:uri="751e6574-ff69-4ce1-8db3-b56e8eaa3a70"/>
    <ds:schemaRef ds:uri="http://schemas.microsoft.com/office/2006/documentManagement/types"/>
    <ds:schemaRef ds:uri="http://purl.org/dc/elements/1.1/"/>
    <ds:schemaRef ds:uri="http://schemas.microsoft.com/office/infopath/2007/PartnerControls"/>
    <ds:schemaRef ds:uri="27f78119-3e8c-4fde-9682-1a7c0c72c8af"/>
    <ds:schemaRef ds:uri="http://www.w3.org/XML/1998/namespace"/>
  </ds:schemaRefs>
</ds:datastoreItem>
</file>

<file path=customXml/itemProps6.xml><?xml version="1.0" encoding="utf-8"?>
<ds:datastoreItem xmlns:ds="http://schemas.openxmlformats.org/officeDocument/2006/customXml" ds:itemID="{ECDC5A89-C6C5-4954-853E-8758557E9A77}">
  <ds:schemaRefs>
    <ds:schemaRef ds:uri="http://schemas.microsoft.com/VisualStudio/2011/storyboarding/control"/>
  </ds:schemaRefs>
</ds:datastoreItem>
</file>

<file path=customXml/itemProps7.xml><?xml version="1.0" encoding="utf-8"?>
<ds:datastoreItem xmlns:ds="http://schemas.openxmlformats.org/officeDocument/2006/customXml" ds:itemID="{961BB479-C8AA-43D6-A6CB-1C385FA0DCA1}">
  <ds:schemaRefs/>
</ds:datastoreItem>
</file>

<file path=docProps/app.xml><?xml version="1.0" encoding="utf-8"?>
<Properties xmlns="http://schemas.openxmlformats.org/officeDocument/2006/extended-properties" xmlns:vt="http://schemas.openxmlformats.org/officeDocument/2006/docPropsVTypes">
  <Template/>
  <TotalTime>3693</TotalTime>
  <Words>3404</Words>
  <Application>Microsoft Office PowerPoint</Application>
  <PresentationFormat>Apresentação na tela (16:9)</PresentationFormat>
  <Paragraphs>364</Paragraphs>
  <Slides>50</Slides>
  <Notes>18</Notes>
  <HiddenSlides>2</HiddenSlides>
  <MMClips>0</MMClips>
  <ScaleCrop>false</ScaleCrop>
  <HeadingPairs>
    <vt:vector size="8" baseType="variant">
      <vt:variant>
        <vt:lpstr>Fontes usadas</vt:lpstr>
      </vt:variant>
      <vt:variant>
        <vt:i4>9</vt:i4>
      </vt:variant>
      <vt:variant>
        <vt:lpstr>Tema</vt:lpstr>
      </vt:variant>
      <vt:variant>
        <vt:i4>3</vt:i4>
      </vt:variant>
      <vt:variant>
        <vt:lpstr>Servidores OLE inseridos</vt:lpstr>
      </vt:variant>
      <vt:variant>
        <vt:i4>2</vt:i4>
      </vt:variant>
      <vt:variant>
        <vt:lpstr>Títulos de slides</vt:lpstr>
      </vt:variant>
      <vt:variant>
        <vt:i4>50</vt:i4>
      </vt:variant>
    </vt:vector>
  </HeadingPairs>
  <TitlesOfParts>
    <vt:vector size="64" baseType="lpstr">
      <vt:lpstr>Arial</vt:lpstr>
      <vt:lpstr>BlinkMacSystemFont</vt:lpstr>
      <vt:lpstr>Calibri</vt:lpstr>
      <vt:lpstr>Calibri Bold</vt:lpstr>
      <vt:lpstr>Calibri Light</vt:lpstr>
      <vt:lpstr>Dasa Sans</vt:lpstr>
      <vt:lpstr>OpenSans</vt:lpstr>
      <vt:lpstr>Segoe UI</vt:lpstr>
      <vt:lpstr>Wingdings</vt:lpstr>
      <vt:lpstr>Leadership_kickoff_2022</vt:lpstr>
      <vt:lpstr>Custom Design</vt:lpstr>
      <vt:lpstr>Personalizar design</vt:lpstr>
      <vt:lpstr>think-cell Slide</vt:lpstr>
      <vt:lpstr>Imagem de Bitmap</vt:lpstr>
      <vt:lpstr>Apresentação do PowerPoint</vt:lpstr>
      <vt:lpstr>Declaração de Conflito de Interesse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yosay meulemans</dc:creator>
  <cp:lastModifiedBy>Cristovam Scapulatempo Neto</cp:lastModifiedBy>
  <cp:revision>1327</cp:revision>
  <dcterms:created xsi:type="dcterms:W3CDTF">2021-10-29T12:42:04Z</dcterms:created>
  <dcterms:modified xsi:type="dcterms:W3CDTF">2024-05-30T10:01:11Z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0x010100449693B6AB65394CB75F975DEC98E4A4</vt:lpwstr>
  </property>
  <property fmtid="{D5CDD505-2E9C-101B-9397-08002B2CF9AE}" pid="3" name="TemplafyTimeStamp">
    <vt:lpwstr>2021-10-14T12:53:54</vt:lpwstr>
  </property>
  <property fmtid="{D5CDD505-2E9C-101B-9397-08002B2CF9AE}" pid="4" name="TemplafyTenantId">
    <vt:lpwstr>philips</vt:lpwstr>
  </property>
  <property fmtid="{D5CDD505-2E9C-101B-9397-08002B2CF9AE}" pid="5" name="TemplafyTemplateId">
    <vt:lpwstr>637698128337218991</vt:lpwstr>
  </property>
  <property fmtid="{D5CDD505-2E9C-101B-9397-08002B2CF9AE}" pid="6" name="TemplafyUserProfileId">
    <vt:lpwstr>637650370893567901</vt:lpwstr>
  </property>
  <property fmtid="{D5CDD505-2E9C-101B-9397-08002B2CF9AE}" pid="7" name="TemplafyFromBlank">
    <vt:bool>true</vt:bool>
  </property>
</Properties>
</file>